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79" r:id="rId2"/>
    <p:sldId id="280" r:id="rId3"/>
    <p:sldId id="257" r:id="rId4"/>
    <p:sldId id="258" r:id="rId5"/>
    <p:sldId id="259" r:id="rId6"/>
    <p:sldId id="281" r:id="rId7"/>
    <p:sldId id="261" r:id="rId8"/>
    <p:sldId id="260" r:id="rId9"/>
    <p:sldId id="262" r:id="rId10"/>
    <p:sldId id="264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82" r:id="rId20"/>
    <p:sldId id="277" r:id="rId21"/>
    <p:sldId id="278" r:id="rId22"/>
  </p:sldIdLst>
  <p:sldSz cx="9144000" cy="5143500" type="screen16x9"/>
  <p:notesSz cx="6858000" cy="9144000"/>
  <p:embeddedFontLst>
    <p:embeddedFont>
      <p:font typeface="Metrophobic" panose="020B0604020202020204" charset="0"/>
      <p:regular r:id="rId24"/>
    </p:embeddedFont>
    <p:embeddedFont>
      <p:font typeface="Anaheim" panose="020B0604020202020204" charset="0"/>
      <p:regular r:id="rId25"/>
    </p:embeddedFont>
    <p:embeddedFont>
      <p:font typeface="Bebas Neue" panose="020B0604020202020204" charset="0"/>
      <p:regular r:id="rId26"/>
    </p:embeddedFont>
    <p:embeddedFont>
      <p:font typeface="Castellar" panose="020A0402060406010301" pitchFamily="18" charset="0"/>
      <p:regular r:id="rId27"/>
    </p:embeddedFont>
    <p:embeddedFont>
      <p:font typeface="Bunge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6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52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Google Shape;9364;g10ce487fd8a_1_6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5" name="Google Shape;9365;g10ce487fd8a_1_6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g11a58ffe73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1" name="Google Shape;9371;g11a58ffe73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Google Shape;9400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1" name="Google Shape;9401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8" name="Google Shape;9458;g11a58ffe7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9" name="Google Shape;9459;g11a58ffe73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g11a58ffe73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8" name="Google Shape;9488;g11a58ffe73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5" name="Google Shape;9545;g11a58ffe73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6" name="Google Shape;9546;g11a58ffe73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11a58ffe73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11a58ffe73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" name="Google Shape;9574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5" name="Google Shape;9575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4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4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4" name="Google Shape;9734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5" name="Google Shape;9735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g10d2a413ba3_1_28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2" name="Google Shape;9742;g10d2a413ba3_1_28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" name="Google Shape;880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9" name="Google Shape;880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4" name="Google Shape;884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5" name="Google Shape;884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0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4" name="Google Shape;8964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5" name="Google Shape;8965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3" name="Google Shape;888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3" name="Google Shape;915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0" name="Google Shape;10;p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  <a:effectLst>
            <a:outerShdw blurRad="142875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"/>
          <p:cNvSpPr txBox="1">
            <a:spLocks noGrp="1"/>
          </p:cNvSpPr>
          <p:nvPr>
            <p:ph type="subTitle" idx="1"/>
          </p:nvPr>
        </p:nvSpPr>
        <p:spPr>
          <a:xfrm>
            <a:off x="2284550" y="3773950"/>
            <a:ext cx="4482000" cy="47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2"/>
          <p:cNvSpPr/>
          <p:nvPr/>
        </p:nvSpPr>
        <p:spPr>
          <a:xfrm rot="-5400000" flipH="1">
            <a:off x="271828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-5400000" flipH="1">
            <a:off x="633363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3"/>
          <p:cNvGrpSpPr/>
          <p:nvPr/>
        </p:nvGrpSpPr>
        <p:grpSpPr>
          <a:xfrm>
            <a:off x="94" y="-68"/>
            <a:ext cx="9143813" cy="5143658"/>
            <a:chOff x="222050" y="848450"/>
            <a:chExt cx="7159825" cy="4016600"/>
          </a:xfrm>
        </p:grpSpPr>
        <p:sp>
          <p:nvSpPr>
            <p:cNvPr id="2743" name="Google Shape;2743;p1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13"/>
          <p:cNvSpPr/>
          <p:nvPr/>
        </p:nvSpPr>
        <p:spPr>
          <a:xfrm>
            <a:off x="0" y="-9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13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0" name="Google Shape;3010;p13"/>
          <p:cNvSpPr txBox="1">
            <a:spLocks noGrp="1"/>
          </p:cNvSpPr>
          <p:nvPr>
            <p:ph type="subTitle" idx="1"/>
          </p:nvPr>
        </p:nvSpPr>
        <p:spPr>
          <a:xfrm>
            <a:off x="940475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3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2" name="Google Shape;3012;p13"/>
          <p:cNvSpPr txBox="1">
            <a:spLocks noGrp="1"/>
          </p:cNvSpPr>
          <p:nvPr>
            <p:ph type="subTitle" idx="3"/>
          </p:nvPr>
        </p:nvSpPr>
        <p:spPr>
          <a:xfrm>
            <a:off x="5652200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3" name="Google Shape;3013;p13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4" name="Google Shape;3014;p13"/>
          <p:cNvSpPr txBox="1">
            <a:spLocks noGrp="1"/>
          </p:cNvSpPr>
          <p:nvPr>
            <p:ph type="subTitle" idx="5"/>
          </p:nvPr>
        </p:nvSpPr>
        <p:spPr>
          <a:xfrm>
            <a:off x="3302700" y="405115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5" name="Google Shape;3015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13"/>
          <p:cNvSpPr txBox="1">
            <a:spLocks noGrp="1"/>
          </p:cNvSpPr>
          <p:nvPr>
            <p:ph type="title" idx="7" hasCustomPrompt="1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7" name="Google Shape;3017;p13"/>
          <p:cNvSpPr txBox="1">
            <a:spLocks noGrp="1"/>
          </p:cNvSpPr>
          <p:nvPr>
            <p:ph type="title" idx="8" hasCustomPrompt="1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9" hasCustomPrompt="1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13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13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13"/>
          <p:cNvSpPr/>
          <p:nvPr/>
        </p:nvSpPr>
        <p:spPr>
          <a:xfrm rot="-5400000" flipH="1">
            <a:off x="8589412" y="45755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4" name="Google Shape;3024;p1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025" name="Google Shape;3025;p1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0" name="Google Shape;329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14"/>
          <p:cNvSpPr txBox="1">
            <a:spLocks noGrp="1"/>
          </p:cNvSpPr>
          <p:nvPr>
            <p:ph type="title"/>
          </p:nvPr>
        </p:nvSpPr>
        <p:spPr>
          <a:xfrm>
            <a:off x="806800" y="3119200"/>
            <a:ext cx="41238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2" name="Google Shape;3292;p14"/>
          <p:cNvSpPr txBox="1">
            <a:spLocks noGrp="1"/>
          </p:cNvSpPr>
          <p:nvPr>
            <p:ph type="subTitle" idx="1"/>
          </p:nvPr>
        </p:nvSpPr>
        <p:spPr>
          <a:xfrm>
            <a:off x="806800" y="1293050"/>
            <a:ext cx="43104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3" name="Google Shape;3293;p14"/>
          <p:cNvSpPr/>
          <p:nvPr/>
        </p:nvSpPr>
        <p:spPr>
          <a:xfrm rot="-5400000" flipH="1">
            <a:off x="5293837" y="31533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14"/>
          <p:cNvSpPr/>
          <p:nvPr/>
        </p:nvSpPr>
        <p:spPr>
          <a:xfrm rot="-5400000" flipH="1">
            <a:off x="6101287" y="45101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14"/>
          <p:cNvSpPr/>
          <p:nvPr/>
        </p:nvSpPr>
        <p:spPr>
          <a:xfrm rot="-5400000" flipH="1">
            <a:off x="7909187" y="3501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14"/>
          <p:cNvSpPr/>
          <p:nvPr/>
        </p:nvSpPr>
        <p:spPr>
          <a:xfrm rot="-5400000" flipH="1">
            <a:off x="2202787" y="41888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14"/>
          <p:cNvSpPr/>
          <p:nvPr/>
        </p:nvSpPr>
        <p:spPr>
          <a:xfrm rot="-5400000" flipH="1">
            <a:off x="5199262" y="112704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14"/>
          <p:cNvSpPr/>
          <p:nvPr/>
        </p:nvSpPr>
        <p:spPr>
          <a:xfrm rot="-5400000" flipH="1">
            <a:off x="8146762" y="84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14"/>
          <p:cNvSpPr/>
          <p:nvPr/>
        </p:nvSpPr>
        <p:spPr>
          <a:xfrm rot="-5400000" flipH="1">
            <a:off x="1120412" y="58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1" name="Google Shape;3301;p1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302" name="Google Shape;3302;p1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7" name="Google Shape;35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15"/>
          <p:cNvSpPr txBox="1">
            <a:spLocks noGrp="1"/>
          </p:cNvSpPr>
          <p:nvPr>
            <p:ph type="subTitle" idx="1"/>
          </p:nvPr>
        </p:nvSpPr>
        <p:spPr>
          <a:xfrm>
            <a:off x="4596938" y="2919575"/>
            <a:ext cx="38979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9" name="Google Shape;3569;p15"/>
          <p:cNvSpPr txBox="1">
            <a:spLocks noGrp="1"/>
          </p:cNvSpPr>
          <p:nvPr>
            <p:ph type="title"/>
          </p:nvPr>
        </p:nvSpPr>
        <p:spPr>
          <a:xfrm>
            <a:off x="44240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5"/>
          <p:cNvSpPr/>
          <p:nvPr/>
        </p:nvSpPr>
        <p:spPr>
          <a:xfrm>
            <a:off x="1741863" y="507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15"/>
          <p:cNvSpPr/>
          <p:nvPr/>
        </p:nvSpPr>
        <p:spPr>
          <a:xfrm>
            <a:off x="7995737" y="1067794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15"/>
          <p:cNvSpPr/>
          <p:nvPr/>
        </p:nvSpPr>
        <p:spPr>
          <a:xfrm>
            <a:off x="1899613" y="33218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5"/>
          <p:cNvSpPr/>
          <p:nvPr/>
        </p:nvSpPr>
        <p:spPr>
          <a:xfrm flipH="1">
            <a:off x="678666" y="36856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15"/>
          <p:cNvSpPr/>
          <p:nvPr/>
        </p:nvSpPr>
        <p:spPr>
          <a:xfrm flipH="1">
            <a:off x="7025063" y="44400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1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577" name="Google Shape;3577;p1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2" name="Google Shape;384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6"/>
          <p:cNvSpPr txBox="1">
            <a:spLocks noGrp="1"/>
          </p:cNvSpPr>
          <p:nvPr>
            <p:ph type="body" idx="1"/>
          </p:nvPr>
        </p:nvSpPr>
        <p:spPr>
          <a:xfrm>
            <a:off x="720000" y="1133550"/>
            <a:ext cx="7704000" cy="3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6" name="Google Shape;3846;p1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847" name="Google Shape;3847;p1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2" name="Google Shape;411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17"/>
          <p:cNvSpPr txBox="1">
            <a:spLocks noGrp="1"/>
          </p:cNvSpPr>
          <p:nvPr>
            <p:ph type="title"/>
          </p:nvPr>
        </p:nvSpPr>
        <p:spPr>
          <a:xfrm>
            <a:off x="1195975" y="445025"/>
            <a:ext cx="675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17"/>
          <p:cNvSpPr txBox="1">
            <a:spLocks noGrp="1"/>
          </p:cNvSpPr>
          <p:nvPr>
            <p:ph type="body" idx="1"/>
          </p:nvPr>
        </p:nvSpPr>
        <p:spPr>
          <a:xfrm>
            <a:off x="3046050" y="1636975"/>
            <a:ext cx="3051900" cy="268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4115" name="Google Shape;4115;p17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6" name="Google Shape;4116;p17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4117;p17"/>
          <p:cNvSpPr/>
          <p:nvPr/>
        </p:nvSpPr>
        <p:spPr>
          <a:xfrm rot="-5400000" flipH="1">
            <a:off x="7201362" y="4728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17"/>
          <p:cNvSpPr/>
          <p:nvPr/>
        </p:nvSpPr>
        <p:spPr>
          <a:xfrm rot="-5400000" flipH="1">
            <a:off x="8269687" y="1136896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4119;p17"/>
          <p:cNvSpPr/>
          <p:nvPr/>
        </p:nvSpPr>
        <p:spPr>
          <a:xfrm rot="-5400000" flipH="1">
            <a:off x="1383787" y="28894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4120;p17"/>
          <p:cNvSpPr/>
          <p:nvPr/>
        </p:nvSpPr>
        <p:spPr>
          <a:xfrm rot="-5400000" flipH="1">
            <a:off x="8350262" y="3717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4121;p17"/>
          <p:cNvSpPr/>
          <p:nvPr/>
        </p:nvSpPr>
        <p:spPr>
          <a:xfrm rot="-5400000" flipH="1">
            <a:off x="4032612" y="3850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4122;p17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4" name="Google Shape;4124;p1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125" name="Google Shape;4125;p1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0" name="Google Shape;439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18"/>
          <p:cNvSpPr txBox="1">
            <a:spLocks noGrp="1"/>
          </p:cNvSpPr>
          <p:nvPr>
            <p:ph type="subTitle" idx="1"/>
          </p:nvPr>
        </p:nvSpPr>
        <p:spPr>
          <a:xfrm>
            <a:off x="4652625" y="2919575"/>
            <a:ext cx="35733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8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3" name="Google Shape;4393;p18"/>
          <p:cNvSpPr/>
          <p:nvPr/>
        </p:nvSpPr>
        <p:spPr>
          <a:xfrm rot="-5400000" flipH="1">
            <a:off x="1045537" y="29152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18"/>
          <p:cNvSpPr/>
          <p:nvPr/>
        </p:nvSpPr>
        <p:spPr>
          <a:xfrm rot="-5400000" flipH="1">
            <a:off x="3035612" y="591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18"/>
          <p:cNvSpPr/>
          <p:nvPr/>
        </p:nvSpPr>
        <p:spPr>
          <a:xfrm rot="-5400000" flipH="1">
            <a:off x="3641962" y="42971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18"/>
          <p:cNvSpPr/>
          <p:nvPr/>
        </p:nvSpPr>
        <p:spPr>
          <a:xfrm rot="-5400000" flipH="1">
            <a:off x="7765974" y="40816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18"/>
          <p:cNvSpPr/>
          <p:nvPr/>
        </p:nvSpPr>
        <p:spPr>
          <a:xfrm rot="-5400000" flipH="1">
            <a:off x="7754187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3" name="Google Shape;4673;p2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674" name="Google Shape;4674;p2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9" name="Google Shape;493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20"/>
          <p:cNvSpPr txBox="1">
            <a:spLocks noGrp="1"/>
          </p:cNvSpPr>
          <p:nvPr>
            <p:ph type="title"/>
          </p:nvPr>
        </p:nvSpPr>
        <p:spPr>
          <a:xfrm>
            <a:off x="2599025" y="1568425"/>
            <a:ext cx="3945900" cy="9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41" name="Google Shape;4941;p20"/>
          <p:cNvSpPr txBox="1">
            <a:spLocks noGrp="1"/>
          </p:cNvSpPr>
          <p:nvPr>
            <p:ph type="subTitle" idx="1"/>
          </p:nvPr>
        </p:nvSpPr>
        <p:spPr>
          <a:xfrm>
            <a:off x="2025225" y="2767350"/>
            <a:ext cx="5093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2" name="Google Shape;4942;p20"/>
          <p:cNvGrpSpPr/>
          <p:nvPr/>
        </p:nvGrpSpPr>
        <p:grpSpPr>
          <a:xfrm>
            <a:off x="3298752" y="3653428"/>
            <a:ext cx="432191" cy="419598"/>
            <a:chOff x="3363625" y="3597356"/>
            <a:chExt cx="347086" cy="336972"/>
          </a:xfrm>
        </p:grpSpPr>
        <p:sp>
          <p:nvSpPr>
            <p:cNvPr id="4943" name="Google Shape;4943;p20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7" name="Google Shape;4947;p20"/>
          <p:cNvGrpSpPr/>
          <p:nvPr/>
        </p:nvGrpSpPr>
        <p:grpSpPr>
          <a:xfrm>
            <a:off x="5413057" y="3653428"/>
            <a:ext cx="432191" cy="419598"/>
            <a:chOff x="6135292" y="3687468"/>
            <a:chExt cx="347086" cy="336972"/>
          </a:xfrm>
        </p:grpSpPr>
        <p:sp>
          <p:nvSpPr>
            <p:cNvPr id="4948" name="Google Shape;4948;p20"/>
            <p:cNvSpPr/>
            <p:nvPr/>
          </p:nvSpPr>
          <p:spPr>
            <a:xfrm>
              <a:off x="6265275" y="3687468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0" y="0"/>
                  </a:moveTo>
                  <a:cubicBezTo>
                    <a:pt x="641" y="0"/>
                    <a:pt x="237" y="300"/>
                    <a:pt x="100" y="846"/>
                  </a:cubicBezTo>
                  <a:cubicBezTo>
                    <a:pt x="0" y="1113"/>
                    <a:pt x="0" y="1380"/>
                    <a:pt x="100" y="1680"/>
                  </a:cubicBezTo>
                  <a:cubicBezTo>
                    <a:pt x="200" y="2047"/>
                    <a:pt x="968" y="3448"/>
                    <a:pt x="1034" y="3615"/>
                  </a:cubicBezTo>
                  <a:lnTo>
                    <a:pt x="1134" y="3781"/>
                  </a:lnTo>
                  <a:lnTo>
                    <a:pt x="1301" y="3715"/>
                  </a:lnTo>
                  <a:cubicBezTo>
                    <a:pt x="1468" y="3615"/>
                    <a:pt x="2869" y="2881"/>
                    <a:pt x="3202" y="2581"/>
                  </a:cubicBezTo>
                  <a:cubicBezTo>
                    <a:pt x="3436" y="2380"/>
                    <a:pt x="3536" y="2180"/>
                    <a:pt x="3636" y="1880"/>
                  </a:cubicBezTo>
                  <a:cubicBezTo>
                    <a:pt x="3836" y="1180"/>
                    <a:pt x="3436" y="613"/>
                    <a:pt x="2869" y="446"/>
                  </a:cubicBezTo>
                  <a:cubicBezTo>
                    <a:pt x="2780" y="423"/>
                    <a:pt x="2687" y="412"/>
                    <a:pt x="2596" y="412"/>
                  </a:cubicBezTo>
                  <a:cubicBezTo>
                    <a:pt x="2413" y="412"/>
                    <a:pt x="2235" y="457"/>
                    <a:pt x="2102" y="546"/>
                  </a:cubicBezTo>
                  <a:cubicBezTo>
                    <a:pt x="2002" y="379"/>
                    <a:pt x="1835" y="179"/>
                    <a:pt x="1468" y="45"/>
                  </a:cubicBezTo>
                  <a:cubicBezTo>
                    <a:pt x="1352" y="15"/>
                    <a:pt x="1239" y="0"/>
                    <a:pt x="113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6194729" y="386768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03" y="1"/>
                  </a:moveTo>
                  <a:lnTo>
                    <a:pt x="2536" y="67"/>
                  </a:lnTo>
                  <a:cubicBezTo>
                    <a:pt x="2369" y="167"/>
                    <a:pt x="968" y="901"/>
                    <a:pt x="635" y="1201"/>
                  </a:cubicBezTo>
                  <a:cubicBezTo>
                    <a:pt x="401" y="1402"/>
                    <a:pt x="301" y="1602"/>
                    <a:pt x="201" y="1902"/>
                  </a:cubicBezTo>
                  <a:cubicBezTo>
                    <a:pt x="1" y="2602"/>
                    <a:pt x="401" y="3136"/>
                    <a:pt x="968" y="3303"/>
                  </a:cubicBezTo>
                  <a:cubicBezTo>
                    <a:pt x="1074" y="3342"/>
                    <a:pt x="1184" y="3361"/>
                    <a:pt x="1292" y="3361"/>
                  </a:cubicBezTo>
                  <a:cubicBezTo>
                    <a:pt x="1456" y="3361"/>
                    <a:pt x="1614" y="3317"/>
                    <a:pt x="1736" y="3236"/>
                  </a:cubicBezTo>
                  <a:cubicBezTo>
                    <a:pt x="1836" y="3403"/>
                    <a:pt x="2002" y="3603"/>
                    <a:pt x="2369" y="3737"/>
                  </a:cubicBezTo>
                  <a:cubicBezTo>
                    <a:pt x="2485" y="3767"/>
                    <a:pt x="2598" y="3782"/>
                    <a:pt x="2707" y="3782"/>
                  </a:cubicBezTo>
                  <a:cubicBezTo>
                    <a:pt x="3196" y="3782"/>
                    <a:pt x="3601" y="3482"/>
                    <a:pt x="3737" y="2936"/>
                  </a:cubicBezTo>
                  <a:cubicBezTo>
                    <a:pt x="3837" y="2669"/>
                    <a:pt x="3837" y="2402"/>
                    <a:pt x="3737" y="2102"/>
                  </a:cubicBezTo>
                  <a:cubicBezTo>
                    <a:pt x="3637" y="1702"/>
                    <a:pt x="2870" y="267"/>
                    <a:pt x="2803" y="167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6319199" y="3813057"/>
              <a:ext cx="163179" cy="150869"/>
            </a:xfrm>
            <a:custGeom>
              <a:avLst/>
              <a:gdLst/>
              <a:ahLst/>
              <a:cxnLst/>
              <a:rect l="l" t="t" r="r" b="b"/>
              <a:pathLst>
                <a:path w="3937" h="3640" extrusionOk="0">
                  <a:moveTo>
                    <a:pt x="2585" y="1"/>
                  </a:moveTo>
                  <a:cubicBezTo>
                    <a:pt x="2452" y="1"/>
                    <a:pt x="2318" y="18"/>
                    <a:pt x="2168" y="51"/>
                  </a:cubicBezTo>
                  <a:cubicBezTo>
                    <a:pt x="1735" y="184"/>
                    <a:pt x="334" y="918"/>
                    <a:pt x="167" y="1018"/>
                  </a:cubicBezTo>
                  <a:lnTo>
                    <a:pt x="0" y="1085"/>
                  </a:lnTo>
                  <a:lnTo>
                    <a:pt x="67" y="1252"/>
                  </a:lnTo>
                  <a:cubicBezTo>
                    <a:pt x="167" y="1419"/>
                    <a:pt x="901" y="2853"/>
                    <a:pt x="1201" y="3187"/>
                  </a:cubicBezTo>
                  <a:cubicBezTo>
                    <a:pt x="1401" y="3387"/>
                    <a:pt x="1635" y="3520"/>
                    <a:pt x="1901" y="3587"/>
                  </a:cubicBezTo>
                  <a:cubicBezTo>
                    <a:pt x="2033" y="3623"/>
                    <a:pt x="2158" y="3639"/>
                    <a:pt x="2276" y="3639"/>
                  </a:cubicBezTo>
                  <a:cubicBezTo>
                    <a:pt x="2815" y="3639"/>
                    <a:pt x="3199" y="3291"/>
                    <a:pt x="3336" y="2853"/>
                  </a:cubicBezTo>
                  <a:cubicBezTo>
                    <a:pt x="3469" y="2553"/>
                    <a:pt x="3403" y="2319"/>
                    <a:pt x="3302" y="2052"/>
                  </a:cubicBezTo>
                  <a:cubicBezTo>
                    <a:pt x="3469" y="1986"/>
                    <a:pt x="3669" y="1819"/>
                    <a:pt x="3803" y="1419"/>
                  </a:cubicBezTo>
                  <a:cubicBezTo>
                    <a:pt x="3936" y="818"/>
                    <a:pt x="3669" y="218"/>
                    <a:pt x="3002" y="51"/>
                  </a:cubicBezTo>
                  <a:cubicBezTo>
                    <a:pt x="2852" y="18"/>
                    <a:pt x="2719" y="1"/>
                    <a:pt x="2585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6135292" y="3747486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1621" y="0"/>
                  </a:moveTo>
                  <a:cubicBezTo>
                    <a:pt x="1112" y="0"/>
                    <a:pt x="736" y="367"/>
                    <a:pt x="601" y="799"/>
                  </a:cubicBezTo>
                  <a:cubicBezTo>
                    <a:pt x="501" y="1099"/>
                    <a:pt x="568" y="1399"/>
                    <a:pt x="668" y="1600"/>
                  </a:cubicBezTo>
                  <a:cubicBezTo>
                    <a:pt x="501" y="1666"/>
                    <a:pt x="301" y="1833"/>
                    <a:pt x="167" y="2233"/>
                  </a:cubicBezTo>
                  <a:cubicBezTo>
                    <a:pt x="1" y="2834"/>
                    <a:pt x="301" y="3434"/>
                    <a:pt x="968" y="3601"/>
                  </a:cubicBezTo>
                  <a:cubicBezTo>
                    <a:pt x="1118" y="3634"/>
                    <a:pt x="1252" y="3651"/>
                    <a:pt x="1385" y="3651"/>
                  </a:cubicBezTo>
                  <a:cubicBezTo>
                    <a:pt x="1518" y="3651"/>
                    <a:pt x="1652" y="3634"/>
                    <a:pt x="1802" y="3601"/>
                  </a:cubicBezTo>
                  <a:cubicBezTo>
                    <a:pt x="2236" y="3468"/>
                    <a:pt x="3603" y="2734"/>
                    <a:pt x="3770" y="2634"/>
                  </a:cubicBezTo>
                  <a:lnTo>
                    <a:pt x="3937" y="2567"/>
                  </a:lnTo>
                  <a:lnTo>
                    <a:pt x="3837" y="2400"/>
                  </a:lnTo>
                  <a:cubicBezTo>
                    <a:pt x="3770" y="2233"/>
                    <a:pt x="3003" y="799"/>
                    <a:pt x="2736" y="465"/>
                  </a:cubicBezTo>
                  <a:cubicBezTo>
                    <a:pt x="2502" y="265"/>
                    <a:pt x="2302" y="132"/>
                    <a:pt x="2002" y="65"/>
                  </a:cubicBezTo>
                  <a:cubicBezTo>
                    <a:pt x="1869" y="21"/>
                    <a:pt x="1741" y="0"/>
                    <a:pt x="1621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2" name="Google Shape;4952;p20"/>
          <p:cNvGrpSpPr/>
          <p:nvPr/>
        </p:nvGrpSpPr>
        <p:grpSpPr>
          <a:xfrm>
            <a:off x="6513225" y="1677144"/>
            <a:ext cx="1389184" cy="1095715"/>
            <a:chOff x="6421415" y="1677144"/>
            <a:chExt cx="1389184" cy="1095715"/>
          </a:xfrm>
        </p:grpSpPr>
        <p:sp>
          <p:nvSpPr>
            <p:cNvPr id="4953" name="Google Shape;4953;p20"/>
            <p:cNvSpPr/>
            <p:nvPr/>
          </p:nvSpPr>
          <p:spPr>
            <a:xfrm>
              <a:off x="6862095" y="1889070"/>
              <a:ext cx="229536" cy="225682"/>
            </a:xfrm>
            <a:custGeom>
              <a:avLst/>
              <a:gdLst/>
              <a:ahLst/>
              <a:cxnLst/>
              <a:rect l="l" t="t" r="r" b="b"/>
              <a:pathLst>
                <a:path w="5538" h="5445" extrusionOk="0">
                  <a:moveTo>
                    <a:pt x="3713" y="1"/>
                  </a:moveTo>
                  <a:cubicBezTo>
                    <a:pt x="3368" y="1"/>
                    <a:pt x="3026" y="114"/>
                    <a:pt x="2736" y="308"/>
                  </a:cubicBezTo>
                  <a:cubicBezTo>
                    <a:pt x="2402" y="541"/>
                    <a:pt x="2169" y="908"/>
                    <a:pt x="2102" y="1308"/>
                  </a:cubicBezTo>
                  <a:cubicBezTo>
                    <a:pt x="2029" y="1290"/>
                    <a:pt x="1945" y="1279"/>
                    <a:pt x="1850" y="1279"/>
                  </a:cubicBezTo>
                  <a:cubicBezTo>
                    <a:pt x="1597" y="1279"/>
                    <a:pt x="1274" y="1357"/>
                    <a:pt x="934" y="1575"/>
                  </a:cubicBezTo>
                  <a:cubicBezTo>
                    <a:pt x="167" y="2109"/>
                    <a:pt x="0" y="3076"/>
                    <a:pt x="567" y="3910"/>
                  </a:cubicBezTo>
                  <a:cubicBezTo>
                    <a:pt x="834" y="4277"/>
                    <a:pt x="1101" y="4511"/>
                    <a:pt x="1535" y="4677"/>
                  </a:cubicBezTo>
                  <a:cubicBezTo>
                    <a:pt x="2102" y="4944"/>
                    <a:pt x="4504" y="5345"/>
                    <a:pt x="4737" y="5411"/>
                  </a:cubicBezTo>
                  <a:lnTo>
                    <a:pt x="5004" y="5445"/>
                  </a:lnTo>
                  <a:lnTo>
                    <a:pt x="5037" y="5178"/>
                  </a:lnTo>
                  <a:cubicBezTo>
                    <a:pt x="5071" y="4944"/>
                    <a:pt x="5538" y="2543"/>
                    <a:pt x="5504" y="1942"/>
                  </a:cubicBezTo>
                  <a:cubicBezTo>
                    <a:pt x="5438" y="1508"/>
                    <a:pt x="5338" y="1142"/>
                    <a:pt x="5071" y="775"/>
                  </a:cubicBezTo>
                  <a:cubicBezTo>
                    <a:pt x="4699" y="228"/>
                    <a:pt x="4202" y="1"/>
                    <a:pt x="3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7312805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2007" y="1"/>
                  </a:moveTo>
                  <a:cubicBezTo>
                    <a:pt x="1456" y="1"/>
                    <a:pt x="931" y="269"/>
                    <a:pt x="535" y="784"/>
                  </a:cubicBezTo>
                  <a:cubicBezTo>
                    <a:pt x="234" y="1218"/>
                    <a:pt x="68" y="1585"/>
                    <a:pt x="34" y="2085"/>
                  </a:cubicBezTo>
                  <a:cubicBezTo>
                    <a:pt x="1" y="2785"/>
                    <a:pt x="401" y="5421"/>
                    <a:pt x="468" y="5721"/>
                  </a:cubicBezTo>
                  <a:lnTo>
                    <a:pt x="501" y="5988"/>
                  </a:lnTo>
                  <a:lnTo>
                    <a:pt x="801" y="5954"/>
                  </a:lnTo>
                  <a:cubicBezTo>
                    <a:pt x="1068" y="5921"/>
                    <a:pt x="3703" y="5554"/>
                    <a:pt x="4371" y="5254"/>
                  </a:cubicBezTo>
                  <a:cubicBezTo>
                    <a:pt x="4838" y="5087"/>
                    <a:pt x="5138" y="4787"/>
                    <a:pt x="5471" y="4420"/>
                  </a:cubicBezTo>
                  <a:cubicBezTo>
                    <a:pt x="6172" y="3419"/>
                    <a:pt x="5838" y="2385"/>
                    <a:pt x="5071" y="1851"/>
                  </a:cubicBezTo>
                  <a:cubicBezTo>
                    <a:pt x="4739" y="1602"/>
                    <a:pt x="4360" y="1468"/>
                    <a:pt x="4012" y="1468"/>
                  </a:cubicBezTo>
                  <a:cubicBezTo>
                    <a:pt x="3941" y="1468"/>
                    <a:pt x="3871" y="1473"/>
                    <a:pt x="3804" y="1484"/>
                  </a:cubicBezTo>
                  <a:cubicBezTo>
                    <a:pt x="3737" y="1151"/>
                    <a:pt x="3570" y="751"/>
                    <a:pt x="3136" y="384"/>
                  </a:cubicBezTo>
                  <a:cubicBezTo>
                    <a:pt x="2771" y="126"/>
                    <a:pt x="2383" y="1"/>
                    <a:pt x="200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282382" y="1914271"/>
              <a:ext cx="268290" cy="252415"/>
            </a:xfrm>
            <a:custGeom>
              <a:avLst/>
              <a:gdLst/>
              <a:ahLst/>
              <a:cxnLst/>
              <a:rect l="l" t="t" r="r" b="b"/>
              <a:pathLst>
                <a:path w="6473" h="6090" extrusionOk="0">
                  <a:moveTo>
                    <a:pt x="4321" y="1"/>
                  </a:moveTo>
                  <a:cubicBezTo>
                    <a:pt x="4011" y="1"/>
                    <a:pt x="3723" y="53"/>
                    <a:pt x="3403" y="167"/>
                  </a:cubicBezTo>
                  <a:cubicBezTo>
                    <a:pt x="2736" y="400"/>
                    <a:pt x="535" y="1901"/>
                    <a:pt x="268" y="2068"/>
                  </a:cubicBezTo>
                  <a:lnTo>
                    <a:pt x="1" y="2235"/>
                  </a:lnTo>
                  <a:lnTo>
                    <a:pt x="168" y="2502"/>
                  </a:lnTo>
                  <a:cubicBezTo>
                    <a:pt x="335" y="2735"/>
                    <a:pt x="1802" y="4970"/>
                    <a:pt x="2336" y="5470"/>
                  </a:cubicBezTo>
                  <a:cubicBezTo>
                    <a:pt x="2670" y="5804"/>
                    <a:pt x="3070" y="5971"/>
                    <a:pt x="3570" y="6038"/>
                  </a:cubicBezTo>
                  <a:cubicBezTo>
                    <a:pt x="3730" y="6073"/>
                    <a:pt x="3882" y="6090"/>
                    <a:pt x="4027" y="6090"/>
                  </a:cubicBezTo>
                  <a:cubicBezTo>
                    <a:pt x="4972" y="6090"/>
                    <a:pt x="5594" y="5380"/>
                    <a:pt x="5738" y="4570"/>
                  </a:cubicBezTo>
                  <a:cubicBezTo>
                    <a:pt x="5905" y="4069"/>
                    <a:pt x="5805" y="3669"/>
                    <a:pt x="5572" y="3302"/>
                  </a:cubicBezTo>
                  <a:cubicBezTo>
                    <a:pt x="5872" y="3135"/>
                    <a:pt x="6139" y="2802"/>
                    <a:pt x="6272" y="2201"/>
                  </a:cubicBezTo>
                  <a:cubicBezTo>
                    <a:pt x="6472" y="1167"/>
                    <a:pt x="5872" y="233"/>
                    <a:pt x="4771" y="33"/>
                  </a:cubicBezTo>
                  <a:cubicBezTo>
                    <a:pt x="4613" y="12"/>
                    <a:pt x="4464" y="1"/>
                    <a:pt x="4321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058436" y="1751171"/>
              <a:ext cx="257182" cy="255731"/>
            </a:xfrm>
            <a:custGeom>
              <a:avLst/>
              <a:gdLst/>
              <a:ahLst/>
              <a:cxnLst/>
              <a:rect l="l" t="t" r="r" b="b"/>
              <a:pathLst>
                <a:path w="6205" h="6170" extrusionOk="0">
                  <a:moveTo>
                    <a:pt x="4295" y="0"/>
                  </a:moveTo>
                  <a:cubicBezTo>
                    <a:pt x="3960" y="0"/>
                    <a:pt x="3628" y="95"/>
                    <a:pt x="3336" y="266"/>
                  </a:cubicBezTo>
                  <a:cubicBezTo>
                    <a:pt x="2869" y="499"/>
                    <a:pt x="2602" y="899"/>
                    <a:pt x="2502" y="1300"/>
                  </a:cubicBezTo>
                  <a:cubicBezTo>
                    <a:pt x="2360" y="1271"/>
                    <a:pt x="2205" y="1243"/>
                    <a:pt x="2031" y="1243"/>
                  </a:cubicBezTo>
                  <a:cubicBezTo>
                    <a:pt x="1797" y="1243"/>
                    <a:pt x="1526" y="1294"/>
                    <a:pt x="1201" y="1466"/>
                  </a:cubicBezTo>
                  <a:cubicBezTo>
                    <a:pt x="300" y="2000"/>
                    <a:pt x="0" y="3068"/>
                    <a:pt x="534" y="4002"/>
                  </a:cubicBezTo>
                  <a:cubicBezTo>
                    <a:pt x="801" y="4435"/>
                    <a:pt x="1068" y="4769"/>
                    <a:pt x="1501" y="4969"/>
                  </a:cubicBezTo>
                  <a:cubicBezTo>
                    <a:pt x="2135" y="5303"/>
                    <a:pt x="4703" y="6003"/>
                    <a:pt x="5004" y="6103"/>
                  </a:cubicBezTo>
                  <a:lnTo>
                    <a:pt x="5304" y="6170"/>
                  </a:lnTo>
                  <a:lnTo>
                    <a:pt x="5371" y="5903"/>
                  </a:lnTo>
                  <a:cubicBezTo>
                    <a:pt x="5471" y="5603"/>
                    <a:pt x="6171" y="3034"/>
                    <a:pt x="6205" y="2300"/>
                  </a:cubicBezTo>
                  <a:cubicBezTo>
                    <a:pt x="6205" y="1833"/>
                    <a:pt x="6138" y="1433"/>
                    <a:pt x="5871" y="966"/>
                  </a:cubicBezTo>
                  <a:cubicBezTo>
                    <a:pt x="5468" y="288"/>
                    <a:pt x="4877" y="0"/>
                    <a:pt x="4295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202221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5571" y="1"/>
                  </a:moveTo>
                  <a:lnTo>
                    <a:pt x="0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7231234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5338" y="3470"/>
                  </a:moveTo>
                  <a:lnTo>
                    <a:pt x="935" y="3970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7329426" y="2009644"/>
              <a:ext cx="45634" cy="30464"/>
            </a:xfrm>
            <a:custGeom>
              <a:avLst/>
              <a:gdLst/>
              <a:ahLst/>
              <a:cxnLst/>
              <a:rect l="l" t="t" r="r" b="b"/>
              <a:pathLst>
                <a:path w="1101" h="735" fill="none" extrusionOk="0">
                  <a:moveTo>
                    <a:pt x="1101" y="734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7402707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567" y="0"/>
                  </a:moveTo>
                  <a:lnTo>
                    <a:pt x="0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7257513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1" y="834"/>
                  </a:moveTo>
                  <a:lnTo>
                    <a:pt x="568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7191154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1268" y="635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7359807" y="1840948"/>
              <a:ext cx="65031" cy="41530"/>
            </a:xfrm>
            <a:custGeom>
              <a:avLst/>
              <a:gdLst/>
              <a:ahLst/>
              <a:cxnLst/>
              <a:rect l="l" t="t" r="r" b="b"/>
              <a:pathLst>
                <a:path w="1569" h="1002" fill="none" extrusionOk="0">
                  <a:moveTo>
                    <a:pt x="1569" y="301"/>
                  </a:moveTo>
                  <a:lnTo>
                    <a:pt x="101" y="1002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6766680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34" y="13477"/>
                  </a:moveTo>
                  <a:cubicBezTo>
                    <a:pt x="1" y="10375"/>
                    <a:pt x="901" y="7173"/>
                    <a:pt x="3036" y="4638"/>
                  </a:cubicBezTo>
                  <a:cubicBezTo>
                    <a:pt x="6505" y="535"/>
                    <a:pt x="12576" y="1"/>
                    <a:pt x="16679" y="3470"/>
                  </a:cubicBezTo>
                  <a:cubicBezTo>
                    <a:pt x="19982" y="6205"/>
                    <a:pt x="20382" y="11109"/>
                    <a:pt x="17580" y="14378"/>
                  </a:cubicBezTo>
                  <a:cubicBezTo>
                    <a:pt x="15378" y="17013"/>
                    <a:pt x="11476" y="17347"/>
                    <a:pt x="8840" y="15145"/>
                  </a:cubicBezTo>
                  <a:cubicBezTo>
                    <a:pt x="6739" y="13377"/>
                    <a:pt x="6472" y="10275"/>
                    <a:pt x="8240" y="8140"/>
                  </a:cubicBezTo>
                  <a:cubicBezTo>
                    <a:pt x="9674" y="6472"/>
                    <a:pt x="12176" y="6239"/>
                    <a:pt x="13844" y="7673"/>
                  </a:cubicBezTo>
                  <a:cubicBezTo>
                    <a:pt x="15178" y="8807"/>
                    <a:pt x="15345" y="10809"/>
                    <a:pt x="14211" y="12143"/>
                  </a:cubicBezTo>
                  <a:cubicBezTo>
                    <a:pt x="13310" y="13210"/>
                    <a:pt x="11709" y="13344"/>
                    <a:pt x="10608" y="12410"/>
                  </a:cubicBezTo>
                  <a:cubicBezTo>
                    <a:pt x="9741" y="11709"/>
                    <a:pt x="9674" y="10408"/>
                    <a:pt x="10375" y="9541"/>
                  </a:cubicBezTo>
                  <a:cubicBezTo>
                    <a:pt x="10942" y="8874"/>
                    <a:pt x="11943" y="8741"/>
                    <a:pt x="1267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64214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6942297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0" y="0"/>
                  </a:moveTo>
                  <a:lnTo>
                    <a:pt x="3269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7022459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68" y="0"/>
                  </a:moveTo>
                  <a:lnTo>
                    <a:pt x="1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6939520" y="2020710"/>
              <a:ext cx="41530" cy="41"/>
            </a:xfrm>
            <a:custGeom>
              <a:avLst/>
              <a:gdLst/>
              <a:ahLst/>
              <a:cxnLst/>
              <a:rect l="l" t="t" r="r" b="b"/>
              <a:pathLst>
                <a:path w="1002" h="1" fill="none" extrusionOk="0">
                  <a:moveTo>
                    <a:pt x="1001" y="0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693537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67" y="901"/>
                  </a:moveTo>
                  <a:cubicBezTo>
                    <a:pt x="100" y="1334"/>
                    <a:pt x="467" y="1635"/>
                    <a:pt x="901" y="1535"/>
                  </a:cubicBezTo>
                  <a:cubicBezTo>
                    <a:pt x="1301" y="1501"/>
                    <a:pt x="1601" y="1134"/>
                    <a:pt x="1501" y="701"/>
                  </a:cubicBezTo>
                  <a:cubicBezTo>
                    <a:pt x="1468" y="300"/>
                    <a:pt x="1101" y="0"/>
                    <a:pt x="667" y="67"/>
                  </a:cubicBezTo>
                  <a:cubicBezTo>
                    <a:pt x="267" y="134"/>
                    <a:pt x="0" y="501"/>
                    <a:pt x="67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7755267" y="2140579"/>
              <a:ext cx="55332" cy="51726"/>
            </a:xfrm>
            <a:custGeom>
              <a:avLst/>
              <a:gdLst/>
              <a:ahLst/>
              <a:cxnLst/>
              <a:rect l="l" t="t" r="r" b="b"/>
              <a:pathLst>
                <a:path w="1335" h="1248" extrusionOk="0">
                  <a:moveTo>
                    <a:pt x="671" y="0"/>
                  </a:moveTo>
                  <a:cubicBezTo>
                    <a:pt x="637" y="0"/>
                    <a:pt x="602" y="3"/>
                    <a:pt x="567" y="10"/>
                  </a:cubicBezTo>
                  <a:cubicBezTo>
                    <a:pt x="234" y="44"/>
                    <a:pt x="0" y="377"/>
                    <a:pt x="33" y="711"/>
                  </a:cubicBezTo>
                  <a:cubicBezTo>
                    <a:pt x="65" y="1023"/>
                    <a:pt x="359" y="1248"/>
                    <a:pt x="670" y="1248"/>
                  </a:cubicBezTo>
                  <a:cubicBezTo>
                    <a:pt x="691" y="1248"/>
                    <a:pt x="713" y="1247"/>
                    <a:pt x="734" y="1245"/>
                  </a:cubicBezTo>
                  <a:cubicBezTo>
                    <a:pt x="1068" y="1211"/>
                    <a:pt x="1334" y="878"/>
                    <a:pt x="1301" y="544"/>
                  </a:cubicBezTo>
                  <a:cubicBezTo>
                    <a:pt x="1241" y="245"/>
                    <a:pt x="967" y="0"/>
                    <a:pt x="671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7281014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284" y="0"/>
                  </a:moveTo>
                  <a:cubicBezTo>
                    <a:pt x="112" y="0"/>
                    <a:pt x="1" y="155"/>
                    <a:pt x="1" y="338"/>
                  </a:cubicBezTo>
                  <a:cubicBezTo>
                    <a:pt x="1" y="572"/>
                    <a:pt x="167" y="672"/>
                    <a:pt x="334" y="672"/>
                  </a:cubicBezTo>
                  <a:cubicBezTo>
                    <a:pt x="568" y="672"/>
                    <a:pt x="668" y="505"/>
                    <a:pt x="668" y="338"/>
                  </a:cubicBezTo>
                  <a:cubicBezTo>
                    <a:pt x="668" y="138"/>
                    <a:pt x="501" y="5"/>
                    <a:pt x="334" y="5"/>
                  </a:cubicBezTo>
                  <a:cubicBezTo>
                    <a:pt x="317" y="2"/>
                    <a:pt x="300" y="0"/>
                    <a:pt x="2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2" name="Google Shape;4972;p20"/>
          <p:cNvGrpSpPr/>
          <p:nvPr/>
        </p:nvGrpSpPr>
        <p:grpSpPr>
          <a:xfrm>
            <a:off x="1241591" y="1677144"/>
            <a:ext cx="1397106" cy="1095715"/>
            <a:chOff x="1660731" y="1677144"/>
            <a:chExt cx="1397106" cy="1095715"/>
          </a:xfrm>
        </p:grpSpPr>
        <p:sp>
          <p:nvSpPr>
            <p:cNvPr id="4973" name="Google Shape;4973;p20"/>
            <p:cNvSpPr/>
            <p:nvPr/>
          </p:nvSpPr>
          <p:spPr>
            <a:xfrm>
              <a:off x="2379695" y="1889070"/>
              <a:ext cx="230945" cy="225682"/>
            </a:xfrm>
            <a:custGeom>
              <a:avLst/>
              <a:gdLst/>
              <a:ahLst/>
              <a:cxnLst/>
              <a:rect l="l" t="t" r="r" b="b"/>
              <a:pathLst>
                <a:path w="5572" h="5445" extrusionOk="0">
                  <a:moveTo>
                    <a:pt x="1825" y="1"/>
                  </a:moveTo>
                  <a:cubicBezTo>
                    <a:pt x="1336" y="1"/>
                    <a:pt x="839" y="228"/>
                    <a:pt x="468" y="775"/>
                  </a:cubicBezTo>
                  <a:cubicBezTo>
                    <a:pt x="234" y="1142"/>
                    <a:pt x="101" y="1508"/>
                    <a:pt x="67" y="1942"/>
                  </a:cubicBezTo>
                  <a:cubicBezTo>
                    <a:pt x="1" y="2543"/>
                    <a:pt x="468" y="4944"/>
                    <a:pt x="501" y="5178"/>
                  </a:cubicBezTo>
                  <a:lnTo>
                    <a:pt x="568" y="5445"/>
                  </a:lnTo>
                  <a:lnTo>
                    <a:pt x="801" y="5411"/>
                  </a:lnTo>
                  <a:cubicBezTo>
                    <a:pt x="1068" y="5345"/>
                    <a:pt x="3436" y="4944"/>
                    <a:pt x="4003" y="4677"/>
                  </a:cubicBezTo>
                  <a:cubicBezTo>
                    <a:pt x="4437" y="4511"/>
                    <a:pt x="4737" y="4277"/>
                    <a:pt x="4971" y="3910"/>
                  </a:cubicBezTo>
                  <a:cubicBezTo>
                    <a:pt x="5571" y="3076"/>
                    <a:pt x="5404" y="2109"/>
                    <a:pt x="4604" y="1575"/>
                  </a:cubicBezTo>
                  <a:cubicBezTo>
                    <a:pt x="4264" y="1357"/>
                    <a:pt x="3959" y="1279"/>
                    <a:pt x="3703" y="1279"/>
                  </a:cubicBezTo>
                  <a:cubicBezTo>
                    <a:pt x="3607" y="1279"/>
                    <a:pt x="3518" y="1290"/>
                    <a:pt x="3436" y="1308"/>
                  </a:cubicBezTo>
                  <a:cubicBezTo>
                    <a:pt x="3403" y="908"/>
                    <a:pt x="3136" y="541"/>
                    <a:pt x="2803" y="308"/>
                  </a:cubicBezTo>
                  <a:cubicBezTo>
                    <a:pt x="2512" y="114"/>
                    <a:pt x="2171" y="1"/>
                    <a:pt x="182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1902707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4173" y="1"/>
                  </a:moveTo>
                  <a:cubicBezTo>
                    <a:pt x="3801" y="1"/>
                    <a:pt x="3421" y="126"/>
                    <a:pt x="3069" y="384"/>
                  </a:cubicBezTo>
                  <a:cubicBezTo>
                    <a:pt x="2602" y="751"/>
                    <a:pt x="2435" y="1151"/>
                    <a:pt x="2402" y="1484"/>
                  </a:cubicBezTo>
                  <a:cubicBezTo>
                    <a:pt x="2329" y="1473"/>
                    <a:pt x="2254" y="1468"/>
                    <a:pt x="2180" y="1468"/>
                  </a:cubicBezTo>
                  <a:cubicBezTo>
                    <a:pt x="1812" y="1468"/>
                    <a:pt x="1434" y="1602"/>
                    <a:pt x="1101" y="1851"/>
                  </a:cubicBezTo>
                  <a:cubicBezTo>
                    <a:pt x="334" y="2385"/>
                    <a:pt x="0" y="3419"/>
                    <a:pt x="734" y="4420"/>
                  </a:cubicBezTo>
                  <a:cubicBezTo>
                    <a:pt x="1068" y="4787"/>
                    <a:pt x="1335" y="5087"/>
                    <a:pt x="1802" y="5254"/>
                  </a:cubicBezTo>
                  <a:cubicBezTo>
                    <a:pt x="2469" y="5554"/>
                    <a:pt x="5104" y="5921"/>
                    <a:pt x="5404" y="5954"/>
                  </a:cubicBezTo>
                  <a:lnTo>
                    <a:pt x="5671" y="5988"/>
                  </a:lnTo>
                  <a:lnTo>
                    <a:pt x="5738" y="5721"/>
                  </a:lnTo>
                  <a:cubicBezTo>
                    <a:pt x="5771" y="5421"/>
                    <a:pt x="6171" y="2785"/>
                    <a:pt x="6138" y="2085"/>
                  </a:cubicBezTo>
                  <a:cubicBezTo>
                    <a:pt x="6105" y="1585"/>
                    <a:pt x="5938" y="1218"/>
                    <a:pt x="5638" y="784"/>
                  </a:cubicBezTo>
                  <a:cubicBezTo>
                    <a:pt x="5241" y="269"/>
                    <a:pt x="4716" y="1"/>
                    <a:pt x="4173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1920654" y="1914271"/>
              <a:ext cx="266880" cy="252415"/>
            </a:xfrm>
            <a:custGeom>
              <a:avLst/>
              <a:gdLst/>
              <a:ahLst/>
              <a:cxnLst/>
              <a:rect l="l" t="t" r="r" b="b"/>
              <a:pathLst>
                <a:path w="6439" h="6090" extrusionOk="0">
                  <a:moveTo>
                    <a:pt x="2159" y="1"/>
                  </a:moveTo>
                  <a:cubicBezTo>
                    <a:pt x="2012" y="1"/>
                    <a:pt x="1861" y="12"/>
                    <a:pt x="1702" y="33"/>
                  </a:cubicBezTo>
                  <a:cubicBezTo>
                    <a:pt x="635" y="233"/>
                    <a:pt x="1" y="1167"/>
                    <a:pt x="201" y="2201"/>
                  </a:cubicBezTo>
                  <a:cubicBezTo>
                    <a:pt x="335" y="2802"/>
                    <a:pt x="635" y="3135"/>
                    <a:pt x="902" y="3302"/>
                  </a:cubicBezTo>
                  <a:cubicBezTo>
                    <a:pt x="668" y="3669"/>
                    <a:pt x="568" y="4069"/>
                    <a:pt x="735" y="4570"/>
                  </a:cubicBezTo>
                  <a:cubicBezTo>
                    <a:pt x="879" y="5380"/>
                    <a:pt x="1501" y="6090"/>
                    <a:pt x="2447" y="6090"/>
                  </a:cubicBezTo>
                  <a:cubicBezTo>
                    <a:pt x="2591" y="6090"/>
                    <a:pt x="2744" y="6073"/>
                    <a:pt x="2903" y="6038"/>
                  </a:cubicBezTo>
                  <a:cubicBezTo>
                    <a:pt x="3403" y="5971"/>
                    <a:pt x="3770" y="5804"/>
                    <a:pt x="4104" y="5470"/>
                  </a:cubicBezTo>
                  <a:cubicBezTo>
                    <a:pt x="4671" y="4970"/>
                    <a:pt x="6105" y="2735"/>
                    <a:pt x="6272" y="2502"/>
                  </a:cubicBezTo>
                  <a:lnTo>
                    <a:pt x="6439" y="2235"/>
                  </a:lnTo>
                  <a:lnTo>
                    <a:pt x="6205" y="2068"/>
                  </a:lnTo>
                  <a:cubicBezTo>
                    <a:pt x="5972" y="1901"/>
                    <a:pt x="3737" y="400"/>
                    <a:pt x="3070" y="167"/>
                  </a:cubicBezTo>
                  <a:cubicBezTo>
                    <a:pt x="2773" y="53"/>
                    <a:pt x="2477" y="1"/>
                    <a:pt x="215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2155708" y="1751171"/>
              <a:ext cx="257223" cy="255731"/>
            </a:xfrm>
            <a:custGeom>
              <a:avLst/>
              <a:gdLst/>
              <a:ahLst/>
              <a:cxnLst/>
              <a:rect l="l" t="t" r="r" b="b"/>
              <a:pathLst>
                <a:path w="6206" h="6170" extrusionOk="0">
                  <a:moveTo>
                    <a:pt x="1902" y="0"/>
                  </a:moveTo>
                  <a:cubicBezTo>
                    <a:pt x="1312" y="0"/>
                    <a:pt x="716" y="288"/>
                    <a:pt x="334" y="966"/>
                  </a:cubicBezTo>
                  <a:cubicBezTo>
                    <a:pt x="67" y="1433"/>
                    <a:pt x="1" y="1833"/>
                    <a:pt x="1" y="2300"/>
                  </a:cubicBezTo>
                  <a:cubicBezTo>
                    <a:pt x="34" y="3034"/>
                    <a:pt x="735" y="5603"/>
                    <a:pt x="835" y="5903"/>
                  </a:cubicBezTo>
                  <a:lnTo>
                    <a:pt x="901" y="6170"/>
                  </a:lnTo>
                  <a:lnTo>
                    <a:pt x="1202" y="6103"/>
                  </a:lnTo>
                  <a:cubicBezTo>
                    <a:pt x="1502" y="6003"/>
                    <a:pt x="4070" y="5303"/>
                    <a:pt x="4704" y="4969"/>
                  </a:cubicBezTo>
                  <a:cubicBezTo>
                    <a:pt x="5104" y="4769"/>
                    <a:pt x="5405" y="4435"/>
                    <a:pt x="5671" y="4002"/>
                  </a:cubicBezTo>
                  <a:cubicBezTo>
                    <a:pt x="6205" y="3068"/>
                    <a:pt x="5905" y="2000"/>
                    <a:pt x="5004" y="1466"/>
                  </a:cubicBezTo>
                  <a:cubicBezTo>
                    <a:pt x="4698" y="1294"/>
                    <a:pt x="4425" y="1243"/>
                    <a:pt x="4185" y="1243"/>
                  </a:cubicBezTo>
                  <a:cubicBezTo>
                    <a:pt x="4006" y="1243"/>
                    <a:pt x="3846" y="1271"/>
                    <a:pt x="3703" y="1300"/>
                  </a:cubicBezTo>
                  <a:cubicBezTo>
                    <a:pt x="3637" y="899"/>
                    <a:pt x="3336" y="499"/>
                    <a:pt x="2869" y="266"/>
                  </a:cubicBezTo>
                  <a:cubicBezTo>
                    <a:pt x="2577" y="95"/>
                    <a:pt x="2241" y="0"/>
                    <a:pt x="1902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2038202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0" y="1"/>
                  </a:moveTo>
                  <a:lnTo>
                    <a:pt x="5571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2018845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0" y="3470"/>
                  </a:moveTo>
                  <a:lnTo>
                    <a:pt x="4437" y="3970"/>
                  </a:lnTo>
                  <a:lnTo>
                    <a:pt x="5337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2096271" y="2009644"/>
              <a:ext cx="45675" cy="30464"/>
            </a:xfrm>
            <a:custGeom>
              <a:avLst/>
              <a:gdLst/>
              <a:ahLst/>
              <a:cxnLst/>
              <a:rect l="l" t="t" r="r" b="b"/>
              <a:pathLst>
                <a:path w="1102" h="735" fill="none" extrusionOk="0">
                  <a:moveTo>
                    <a:pt x="0" y="734"/>
                  </a:moveTo>
                  <a:lnTo>
                    <a:pt x="11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2045124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0" y="0"/>
                  </a:moveTo>
                  <a:lnTo>
                    <a:pt x="567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2190276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568" y="8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2227621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0" y="635"/>
                  </a:moveTo>
                  <a:lnTo>
                    <a:pt x="1268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2046491" y="1840948"/>
              <a:ext cx="66399" cy="41530"/>
            </a:xfrm>
            <a:custGeom>
              <a:avLst/>
              <a:gdLst/>
              <a:ahLst/>
              <a:cxnLst/>
              <a:rect l="l" t="t" r="r" b="b"/>
              <a:pathLst>
                <a:path w="1602" h="1002" fill="none" extrusionOk="0">
                  <a:moveTo>
                    <a:pt x="0" y="301"/>
                  </a:moveTo>
                  <a:lnTo>
                    <a:pt x="1468" y="1002"/>
                  </a:lnTo>
                  <a:lnTo>
                    <a:pt x="1602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1859849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0148" y="13477"/>
                  </a:moveTo>
                  <a:cubicBezTo>
                    <a:pt x="20381" y="10375"/>
                    <a:pt x="19481" y="7173"/>
                    <a:pt x="17346" y="4638"/>
                  </a:cubicBezTo>
                  <a:cubicBezTo>
                    <a:pt x="13877" y="535"/>
                    <a:pt x="7806" y="1"/>
                    <a:pt x="3703" y="3470"/>
                  </a:cubicBezTo>
                  <a:cubicBezTo>
                    <a:pt x="434" y="6205"/>
                    <a:pt x="0" y="11109"/>
                    <a:pt x="2802" y="14378"/>
                  </a:cubicBezTo>
                  <a:cubicBezTo>
                    <a:pt x="5004" y="17013"/>
                    <a:pt x="8940" y="17347"/>
                    <a:pt x="11542" y="15145"/>
                  </a:cubicBezTo>
                  <a:cubicBezTo>
                    <a:pt x="13643" y="13377"/>
                    <a:pt x="13944" y="10275"/>
                    <a:pt x="12142" y="8140"/>
                  </a:cubicBezTo>
                  <a:cubicBezTo>
                    <a:pt x="10708" y="6472"/>
                    <a:pt x="8206" y="6239"/>
                    <a:pt x="6538" y="7673"/>
                  </a:cubicBezTo>
                  <a:cubicBezTo>
                    <a:pt x="5204" y="8807"/>
                    <a:pt x="5037" y="10809"/>
                    <a:pt x="6171" y="12143"/>
                  </a:cubicBezTo>
                  <a:cubicBezTo>
                    <a:pt x="7105" y="13210"/>
                    <a:pt x="8673" y="13344"/>
                    <a:pt x="9741" y="12410"/>
                  </a:cubicBezTo>
                  <a:cubicBezTo>
                    <a:pt x="10641" y="11709"/>
                    <a:pt x="10708" y="10408"/>
                    <a:pt x="10007" y="9541"/>
                  </a:cubicBezTo>
                  <a:cubicBezTo>
                    <a:pt x="9407" y="8874"/>
                    <a:pt x="8406" y="8741"/>
                    <a:pt x="770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2393539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3269" y="0"/>
                  </a:moveTo>
                  <a:lnTo>
                    <a:pt x="0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2441910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" y="0"/>
                  </a:moveTo>
                  <a:lnTo>
                    <a:pt x="167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2490321" y="2020710"/>
              <a:ext cx="41489" cy="41"/>
            </a:xfrm>
            <a:custGeom>
              <a:avLst/>
              <a:gdLst/>
              <a:ahLst/>
              <a:cxnLst/>
              <a:rect l="l" t="t" r="r" b="b"/>
              <a:pathLst>
                <a:path w="1001" h="1" fill="none" extrusionOk="0">
                  <a:moveTo>
                    <a:pt x="0" y="0"/>
                  </a:moveTo>
                  <a:lnTo>
                    <a:pt x="10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246955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1569" y="901"/>
                  </a:moveTo>
                  <a:cubicBezTo>
                    <a:pt x="1502" y="1334"/>
                    <a:pt x="1135" y="1635"/>
                    <a:pt x="735" y="1535"/>
                  </a:cubicBezTo>
                  <a:cubicBezTo>
                    <a:pt x="301" y="1501"/>
                    <a:pt x="1" y="1134"/>
                    <a:pt x="101" y="701"/>
                  </a:cubicBezTo>
                  <a:cubicBezTo>
                    <a:pt x="134" y="300"/>
                    <a:pt x="501" y="0"/>
                    <a:pt x="935" y="67"/>
                  </a:cubicBezTo>
                  <a:cubicBezTo>
                    <a:pt x="1335" y="134"/>
                    <a:pt x="1602" y="501"/>
                    <a:pt x="1569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660731" y="2140579"/>
              <a:ext cx="55374" cy="51726"/>
            </a:xfrm>
            <a:custGeom>
              <a:avLst/>
              <a:gdLst/>
              <a:ahLst/>
              <a:cxnLst/>
              <a:rect l="l" t="t" r="r" b="b"/>
              <a:pathLst>
                <a:path w="1336" h="1248" extrusionOk="0">
                  <a:moveTo>
                    <a:pt x="664" y="0"/>
                  </a:moveTo>
                  <a:cubicBezTo>
                    <a:pt x="368" y="0"/>
                    <a:pt x="97" y="245"/>
                    <a:pt x="68" y="544"/>
                  </a:cubicBezTo>
                  <a:cubicBezTo>
                    <a:pt x="1" y="878"/>
                    <a:pt x="268" y="1211"/>
                    <a:pt x="601" y="1245"/>
                  </a:cubicBezTo>
                  <a:cubicBezTo>
                    <a:pt x="623" y="1247"/>
                    <a:pt x="644" y="1248"/>
                    <a:pt x="665" y="1248"/>
                  </a:cubicBezTo>
                  <a:cubicBezTo>
                    <a:pt x="976" y="1248"/>
                    <a:pt x="1270" y="1023"/>
                    <a:pt x="1302" y="711"/>
                  </a:cubicBezTo>
                  <a:cubicBezTo>
                    <a:pt x="1335" y="377"/>
                    <a:pt x="1102" y="44"/>
                    <a:pt x="768" y="10"/>
                  </a:cubicBezTo>
                  <a:cubicBezTo>
                    <a:pt x="733" y="3"/>
                    <a:pt x="698" y="0"/>
                    <a:pt x="664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2162630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384" y="0"/>
                  </a:moveTo>
                  <a:cubicBezTo>
                    <a:pt x="368" y="0"/>
                    <a:pt x="351" y="2"/>
                    <a:pt x="334" y="5"/>
                  </a:cubicBezTo>
                  <a:cubicBezTo>
                    <a:pt x="167" y="5"/>
                    <a:pt x="0" y="138"/>
                    <a:pt x="0" y="338"/>
                  </a:cubicBezTo>
                  <a:cubicBezTo>
                    <a:pt x="0" y="505"/>
                    <a:pt x="134" y="672"/>
                    <a:pt x="334" y="672"/>
                  </a:cubicBezTo>
                  <a:cubicBezTo>
                    <a:pt x="501" y="672"/>
                    <a:pt x="668" y="572"/>
                    <a:pt x="668" y="338"/>
                  </a:cubicBezTo>
                  <a:cubicBezTo>
                    <a:pt x="668" y="155"/>
                    <a:pt x="556" y="0"/>
                    <a:pt x="3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 flipH="1">
              <a:off x="26586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20"/>
          <p:cNvSpPr/>
          <p:nvPr/>
        </p:nvSpPr>
        <p:spPr>
          <a:xfrm rot="-5400000" flipH="1">
            <a:off x="27360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20"/>
          <p:cNvSpPr/>
          <p:nvPr/>
        </p:nvSpPr>
        <p:spPr>
          <a:xfrm rot="-5400000" flipH="1">
            <a:off x="545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4" name="Google Shape;4994;p20"/>
          <p:cNvSpPr/>
          <p:nvPr/>
        </p:nvSpPr>
        <p:spPr>
          <a:xfrm rot="-5400000" flipH="1">
            <a:off x="6673912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5" name="Google Shape;4995;p20"/>
          <p:cNvSpPr/>
          <p:nvPr/>
        </p:nvSpPr>
        <p:spPr>
          <a:xfrm rot="-5400000" flipH="1">
            <a:off x="2389637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6" name="Google Shape;4996;p20"/>
          <p:cNvSpPr/>
          <p:nvPr/>
        </p:nvSpPr>
        <p:spPr>
          <a:xfrm rot="-5400000" flipH="1">
            <a:off x="63511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7" name="Google Shape;4997;p20"/>
          <p:cNvSpPr/>
          <p:nvPr/>
        </p:nvSpPr>
        <p:spPr>
          <a:xfrm rot="-5400000" flipH="1">
            <a:off x="158903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8" name="Google Shape;4998;p20"/>
          <p:cNvSpPr/>
          <p:nvPr/>
        </p:nvSpPr>
        <p:spPr>
          <a:xfrm rot="-5400000" flipH="1">
            <a:off x="749808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9" name="Google Shape;4999;p20"/>
          <p:cNvSpPr/>
          <p:nvPr/>
        </p:nvSpPr>
        <p:spPr>
          <a:xfrm rot="-5400000" flipH="1">
            <a:off x="8540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3"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2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002" name="Google Shape;5002;p2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21"/>
          <p:cNvSpPr txBox="1">
            <a:spLocks noGrp="1"/>
          </p:cNvSpPr>
          <p:nvPr>
            <p:ph type="title"/>
          </p:nvPr>
        </p:nvSpPr>
        <p:spPr>
          <a:xfrm>
            <a:off x="934250" y="1951025"/>
            <a:ext cx="45348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69" name="Google Shape;5269;p21"/>
          <p:cNvSpPr txBox="1">
            <a:spLocks noGrp="1"/>
          </p:cNvSpPr>
          <p:nvPr>
            <p:ph type="title" idx="2" hasCustomPrompt="1"/>
          </p:nvPr>
        </p:nvSpPr>
        <p:spPr>
          <a:xfrm>
            <a:off x="93425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0" name="Google Shape;5270;p21"/>
          <p:cNvSpPr txBox="1">
            <a:spLocks noGrp="1"/>
          </p:cNvSpPr>
          <p:nvPr>
            <p:ph type="subTitle" idx="1"/>
          </p:nvPr>
        </p:nvSpPr>
        <p:spPr>
          <a:xfrm>
            <a:off x="9342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1" name="Google Shape;5271;p21"/>
          <p:cNvGrpSpPr/>
          <p:nvPr/>
        </p:nvGrpSpPr>
        <p:grpSpPr>
          <a:xfrm rot="10559383" flipH="1">
            <a:off x="3629163" y="1382256"/>
            <a:ext cx="1487926" cy="741285"/>
            <a:chOff x="4266650" y="1004263"/>
            <a:chExt cx="1605846" cy="800033"/>
          </a:xfrm>
        </p:grpSpPr>
        <p:sp>
          <p:nvSpPr>
            <p:cNvPr id="5272" name="Google Shape;5272;p2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CUSTOM_3_1"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3" name="Google Shape;5303;p2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304" name="Google Shape;5304;p2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9" name="Google Shape;55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0" name="Google Shape;5570;p22"/>
          <p:cNvGrpSpPr/>
          <p:nvPr/>
        </p:nvGrpSpPr>
        <p:grpSpPr>
          <a:xfrm>
            <a:off x="7168282" y="2150227"/>
            <a:ext cx="1540624" cy="1164248"/>
            <a:chOff x="6107600" y="3299677"/>
            <a:chExt cx="1540624" cy="1164248"/>
          </a:xfrm>
        </p:grpSpPr>
        <p:sp>
          <p:nvSpPr>
            <p:cNvPr id="5571" name="Google Shape;5571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22"/>
          <p:cNvGrpSpPr/>
          <p:nvPr/>
        </p:nvGrpSpPr>
        <p:grpSpPr>
          <a:xfrm flipH="1">
            <a:off x="435094" y="2150227"/>
            <a:ext cx="1540624" cy="1164248"/>
            <a:chOff x="6107600" y="3299677"/>
            <a:chExt cx="1540624" cy="1164248"/>
          </a:xfrm>
        </p:grpSpPr>
        <p:sp>
          <p:nvSpPr>
            <p:cNvPr id="5594" name="Google Shape;5594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6" name="Google Shape;5616;p22"/>
          <p:cNvSpPr txBox="1">
            <a:spLocks noGrp="1"/>
          </p:cNvSpPr>
          <p:nvPr>
            <p:ph type="title"/>
          </p:nvPr>
        </p:nvSpPr>
        <p:spPr>
          <a:xfrm>
            <a:off x="1585925" y="1951025"/>
            <a:ext cx="59724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17" name="Google Shape;5617;p22"/>
          <p:cNvSpPr txBox="1">
            <a:spLocks noGrp="1"/>
          </p:cNvSpPr>
          <p:nvPr>
            <p:ph type="title" idx="2" hasCustomPrompt="1"/>
          </p:nvPr>
        </p:nvSpPr>
        <p:spPr>
          <a:xfrm>
            <a:off x="384450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18" name="Google Shape;5618;p22"/>
          <p:cNvSpPr txBox="1">
            <a:spLocks noGrp="1"/>
          </p:cNvSpPr>
          <p:nvPr>
            <p:ph type="subTitle" idx="1"/>
          </p:nvPr>
        </p:nvSpPr>
        <p:spPr>
          <a:xfrm>
            <a:off x="24421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19" name="Google Shape;5619;p22"/>
          <p:cNvGrpSpPr/>
          <p:nvPr/>
        </p:nvGrpSpPr>
        <p:grpSpPr>
          <a:xfrm>
            <a:off x="1097241" y="3793513"/>
            <a:ext cx="631719" cy="613313"/>
            <a:chOff x="442675" y="3019908"/>
            <a:chExt cx="433248" cy="420625"/>
          </a:xfrm>
        </p:grpSpPr>
        <p:sp>
          <p:nvSpPr>
            <p:cNvPr id="5620" name="Google Shape;5620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22"/>
          <p:cNvGrpSpPr/>
          <p:nvPr/>
        </p:nvGrpSpPr>
        <p:grpSpPr>
          <a:xfrm rot="2700000" flipH="1">
            <a:off x="5676067" y="853318"/>
            <a:ext cx="1605830" cy="800025"/>
            <a:chOff x="4266650" y="1004263"/>
            <a:chExt cx="1605846" cy="800033"/>
          </a:xfrm>
        </p:grpSpPr>
        <p:sp>
          <p:nvSpPr>
            <p:cNvPr id="5625" name="Google Shape;5625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5" name="Google Shape;5655;p22"/>
          <p:cNvGrpSpPr/>
          <p:nvPr/>
        </p:nvGrpSpPr>
        <p:grpSpPr>
          <a:xfrm flipH="1">
            <a:off x="7415041" y="3793513"/>
            <a:ext cx="631719" cy="613313"/>
            <a:chOff x="442675" y="3019908"/>
            <a:chExt cx="433248" cy="420625"/>
          </a:xfrm>
        </p:grpSpPr>
        <p:sp>
          <p:nvSpPr>
            <p:cNvPr id="5656" name="Google Shape;5656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22"/>
          <p:cNvGrpSpPr/>
          <p:nvPr/>
        </p:nvGrpSpPr>
        <p:grpSpPr>
          <a:xfrm rot="-2700000">
            <a:off x="1862103" y="853318"/>
            <a:ext cx="1605830" cy="800025"/>
            <a:chOff x="4266650" y="1004263"/>
            <a:chExt cx="1605846" cy="800033"/>
          </a:xfrm>
        </p:grpSpPr>
        <p:sp>
          <p:nvSpPr>
            <p:cNvPr id="5661" name="Google Shape;5661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1" name="Google Shape;5691;p22"/>
          <p:cNvSpPr/>
          <p:nvPr/>
        </p:nvSpPr>
        <p:spPr>
          <a:xfrm>
            <a:off x="14906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2"/>
          <p:cNvSpPr/>
          <p:nvPr/>
        </p:nvSpPr>
        <p:spPr>
          <a:xfrm>
            <a:off x="2537137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2"/>
          <p:cNvSpPr/>
          <p:nvPr/>
        </p:nvSpPr>
        <p:spPr>
          <a:xfrm flipH="1">
            <a:off x="75842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22"/>
          <p:cNvSpPr/>
          <p:nvPr/>
        </p:nvSpPr>
        <p:spPr>
          <a:xfrm flipH="1">
            <a:off x="6505588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2"/>
          <p:cNvSpPr/>
          <p:nvPr/>
        </p:nvSpPr>
        <p:spPr>
          <a:xfrm flipH="1">
            <a:off x="8244004" y="18864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82" name="Google Shape;282;p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title"/>
          </p:nvPr>
        </p:nvSpPr>
        <p:spPr>
          <a:xfrm>
            <a:off x="4162525" y="1951025"/>
            <a:ext cx="39750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9" name="Google Shape;549;p3"/>
          <p:cNvSpPr txBox="1">
            <a:spLocks noGrp="1"/>
          </p:cNvSpPr>
          <p:nvPr>
            <p:ph type="title" idx="2" hasCustomPrompt="1"/>
          </p:nvPr>
        </p:nvSpPr>
        <p:spPr>
          <a:xfrm>
            <a:off x="6682325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" name="Google Shape;550;p3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7" name="Google Shape;5697;p2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698" name="Google Shape;5698;p2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2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2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2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2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2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2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2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3" name="Google Shape;596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4" name="Google Shape;5964;p23"/>
          <p:cNvSpPr txBox="1">
            <a:spLocks noGrp="1"/>
          </p:cNvSpPr>
          <p:nvPr>
            <p:ph type="subTitle" idx="1"/>
          </p:nvPr>
        </p:nvSpPr>
        <p:spPr>
          <a:xfrm>
            <a:off x="1507357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5" name="Google Shape;5965;p23"/>
          <p:cNvSpPr txBox="1">
            <a:spLocks noGrp="1"/>
          </p:cNvSpPr>
          <p:nvPr>
            <p:ph type="subTitle" idx="2"/>
          </p:nvPr>
        </p:nvSpPr>
        <p:spPr>
          <a:xfrm>
            <a:off x="4802483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6" name="Google Shape;5966;p23"/>
          <p:cNvSpPr txBox="1">
            <a:spLocks noGrp="1"/>
          </p:cNvSpPr>
          <p:nvPr>
            <p:ph type="subTitle" idx="3"/>
          </p:nvPr>
        </p:nvSpPr>
        <p:spPr>
          <a:xfrm>
            <a:off x="1507350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7" name="Google Shape;5967;p23"/>
          <p:cNvSpPr txBox="1">
            <a:spLocks noGrp="1"/>
          </p:cNvSpPr>
          <p:nvPr>
            <p:ph type="subTitle" idx="4"/>
          </p:nvPr>
        </p:nvSpPr>
        <p:spPr>
          <a:xfrm>
            <a:off x="4802479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8" name="Google Shape;596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69" name="Google Shape;5969;p23"/>
          <p:cNvGrpSpPr/>
          <p:nvPr/>
        </p:nvGrpSpPr>
        <p:grpSpPr>
          <a:xfrm rot="-10559383">
            <a:off x="500163" y="3845119"/>
            <a:ext cx="1487926" cy="741285"/>
            <a:chOff x="4266650" y="1004263"/>
            <a:chExt cx="1605846" cy="800033"/>
          </a:xfrm>
        </p:grpSpPr>
        <p:sp>
          <p:nvSpPr>
            <p:cNvPr id="5970" name="Google Shape;5970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0" name="Google Shape;6000;p23"/>
          <p:cNvGrpSpPr/>
          <p:nvPr/>
        </p:nvGrpSpPr>
        <p:grpSpPr>
          <a:xfrm rot="10559383" flipH="1">
            <a:off x="7194413" y="3845119"/>
            <a:ext cx="1487926" cy="741285"/>
            <a:chOff x="4266650" y="1004263"/>
            <a:chExt cx="1605846" cy="800033"/>
          </a:xfrm>
        </p:grpSpPr>
        <p:sp>
          <p:nvSpPr>
            <p:cNvPr id="6001" name="Google Shape;6001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1" name="Google Shape;6031;p23"/>
          <p:cNvSpPr/>
          <p:nvPr/>
        </p:nvSpPr>
        <p:spPr>
          <a:xfrm rot="-5400000">
            <a:off x="7994362" y="4551922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2" name="Google Shape;6032;p23"/>
          <p:cNvSpPr/>
          <p:nvPr/>
        </p:nvSpPr>
        <p:spPr>
          <a:xfrm rot="-5400000">
            <a:off x="476112" y="29422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3" name="Google Shape;6033;p23"/>
          <p:cNvSpPr/>
          <p:nvPr/>
        </p:nvSpPr>
        <p:spPr>
          <a:xfrm rot="-5400000">
            <a:off x="550737" y="792497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4" name="Google Shape;6034;p23"/>
          <p:cNvSpPr/>
          <p:nvPr/>
        </p:nvSpPr>
        <p:spPr>
          <a:xfrm rot="-5400000">
            <a:off x="8589412" y="6911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8" name="Google Shape;6318;p2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319" name="Google Shape;6319;p2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4" name="Google Shape;658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5" name="Google Shape;6585;p25"/>
          <p:cNvSpPr txBox="1">
            <a:spLocks noGrp="1"/>
          </p:cNvSpPr>
          <p:nvPr>
            <p:ph type="title"/>
          </p:nvPr>
        </p:nvSpPr>
        <p:spPr>
          <a:xfrm>
            <a:off x="1626264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6" name="Google Shape;6586;p25"/>
          <p:cNvSpPr txBox="1">
            <a:spLocks noGrp="1"/>
          </p:cNvSpPr>
          <p:nvPr>
            <p:ph type="subTitle" idx="1"/>
          </p:nvPr>
        </p:nvSpPr>
        <p:spPr>
          <a:xfrm>
            <a:off x="1428350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7" name="Google Shape;6587;p25"/>
          <p:cNvSpPr txBox="1">
            <a:spLocks noGrp="1"/>
          </p:cNvSpPr>
          <p:nvPr>
            <p:ph type="title" idx="2"/>
          </p:nvPr>
        </p:nvSpPr>
        <p:spPr>
          <a:xfrm>
            <a:off x="5315711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8" name="Google Shape;6588;p25"/>
          <p:cNvSpPr txBox="1">
            <a:spLocks noGrp="1"/>
          </p:cNvSpPr>
          <p:nvPr>
            <p:ph type="subTitle" idx="3"/>
          </p:nvPr>
        </p:nvSpPr>
        <p:spPr>
          <a:xfrm>
            <a:off x="5117847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9" name="Google Shape;6589;p25"/>
          <p:cNvSpPr txBox="1">
            <a:spLocks noGrp="1"/>
          </p:cNvSpPr>
          <p:nvPr>
            <p:ph type="title" idx="4"/>
          </p:nvPr>
        </p:nvSpPr>
        <p:spPr>
          <a:xfrm>
            <a:off x="1626264" y="3083618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0" name="Google Shape;6590;p25"/>
          <p:cNvSpPr txBox="1">
            <a:spLocks noGrp="1"/>
          </p:cNvSpPr>
          <p:nvPr>
            <p:ph type="subTitle" idx="5"/>
          </p:nvPr>
        </p:nvSpPr>
        <p:spPr>
          <a:xfrm>
            <a:off x="1428350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1" name="Google Shape;6591;p25"/>
          <p:cNvSpPr txBox="1">
            <a:spLocks noGrp="1"/>
          </p:cNvSpPr>
          <p:nvPr>
            <p:ph type="title" idx="6"/>
          </p:nvPr>
        </p:nvSpPr>
        <p:spPr>
          <a:xfrm>
            <a:off x="5323433" y="3083620"/>
            <a:ext cx="217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2" name="Google Shape;6592;p25"/>
          <p:cNvSpPr txBox="1">
            <a:spLocks noGrp="1"/>
          </p:cNvSpPr>
          <p:nvPr>
            <p:ph type="subTitle" idx="7"/>
          </p:nvPr>
        </p:nvSpPr>
        <p:spPr>
          <a:xfrm>
            <a:off x="5117849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3" name="Google Shape;659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94" name="Google Shape;6594;p25"/>
          <p:cNvSpPr/>
          <p:nvPr/>
        </p:nvSpPr>
        <p:spPr>
          <a:xfrm>
            <a:off x="720004" y="443535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5" name="Google Shape;6595;p25"/>
          <p:cNvSpPr/>
          <p:nvPr/>
        </p:nvSpPr>
        <p:spPr>
          <a:xfrm>
            <a:off x="441650" y="2121354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25"/>
          <p:cNvSpPr/>
          <p:nvPr/>
        </p:nvSpPr>
        <p:spPr>
          <a:xfrm flipH="1">
            <a:off x="8666917" y="339627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25"/>
          <p:cNvSpPr/>
          <p:nvPr/>
        </p:nvSpPr>
        <p:spPr>
          <a:xfrm flipH="1">
            <a:off x="8210470" y="473340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25"/>
          <p:cNvSpPr/>
          <p:nvPr/>
        </p:nvSpPr>
        <p:spPr>
          <a:xfrm flipH="1">
            <a:off x="8666913" y="1945792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25"/>
          <p:cNvSpPr/>
          <p:nvPr/>
        </p:nvSpPr>
        <p:spPr>
          <a:xfrm>
            <a:off x="441645" y="44502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1" name="Google Shape;6601;p2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602" name="Google Shape;6602;p2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7" name="Google Shape;68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8" name="Google Shape;6868;p26"/>
          <p:cNvSpPr txBox="1">
            <a:spLocks noGrp="1"/>
          </p:cNvSpPr>
          <p:nvPr>
            <p:ph type="title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9" name="Google Shape;6869;p26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0" name="Google Shape;6870;p26"/>
          <p:cNvSpPr txBox="1">
            <a:spLocks noGrp="1"/>
          </p:cNvSpPr>
          <p:nvPr>
            <p:ph type="title" idx="2"/>
          </p:nvPr>
        </p:nvSpPr>
        <p:spPr>
          <a:xfrm>
            <a:off x="3419244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1" name="Google Shape;6871;p26"/>
          <p:cNvSpPr txBox="1">
            <a:spLocks noGrp="1"/>
          </p:cNvSpPr>
          <p:nvPr>
            <p:ph type="subTitle" idx="3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2" name="Google Shape;6872;p26"/>
          <p:cNvSpPr txBox="1">
            <a:spLocks noGrp="1"/>
          </p:cNvSpPr>
          <p:nvPr>
            <p:ph type="title" idx="4"/>
          </p:nvPr>
        </p:nvSpPr>
        <p:spPr>
          <a:xfrm>
            <a:off x="719975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3" name="Google Shape;6873;p26"/>
          <p:cNvSpPr txBox="1">
            <a:spLocks noGrp="1"/>
          </p:cNvSpPr>
          <p:nvPr>
            <p:ph type="subTitle" idx="5"/>
          </p:nvPr>
        </p:nvSpPr>
        <p:spPr>
          <a:xfrm>
            <a:off x="719975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4" name="Google Shape;6874;p26"/>
          <p:cNvSpPr txBox="1">
            <a:spLocks noGrp="1"/>
          </p:cNvSpPr>
          <p:nvPr>
            <p:ph type="title" idx="6"/>
          </p:nvPr>
        </p:nvSpPr>
        <p:spPr>
          <a:xfrm>
            <a:off x="3419244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5" name="Google Shape;6875;p26"/>
          <p:cNvSpPr txBox="1">
            <a:spLocks noGrp="1"/>
          </p:cNvSpPr>
          <p:nvPr>
            <p:ph type="subTitle" idx="7"/>
          </p:nvPr>
        </p:nvSpPr>
        <p:spPr>
          <a:xfrm>
            <a:off x="3419244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6" name="Google Shape;6876;p26"/>
          <p:cNvSpPr txBox="1">
            <a:spLocks noGrp="1"/>
          </p:cNvSpPr>
          <p:nvPr>
            <p:ph type="title" idx="8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7" name="Google Shape;6877;p26"/>
          <p:cNvSpPr txBox="1">
            <a:spLocks noGrp="1"/>
          </p:cNvSpPr>
          <p:nvPr>
            <p:ph type="subTitle" idx="9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8" name="Google Shape;6878;p26"/>
          <p:cNvSpPr txBox="1">
            <a:spLocks noGrp="1"/>
          </p:cNvSpPr>
          <p:nvPr>
            <p:ph type="title" idx="13"/>
          </p:nvPr>
        </p:nvSpPr>
        <p:spPr>
          <a:xfrm>
            <a:off x="6118520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9" name="Google Shape;6879;p26"/>
          <p:cNvSpPr txBox="1">
            <a:spLocks noGrp="1"/>
          </p:cNvSpPr>
          <p:nvPr>
            <p:ph type="subTitle" idx="14"/>
          </p:nvPr>
        </p:nvSpPr>
        <p:spPr>
          <a:xfrm>
            <a:off x="6118520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0" name="Google Shape;6880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1" name="Google Shape;6881;p26"/>
          <p:cNvSpPr/>
          <p:nvPr/>
        </p:nvSpPr>
        <p:spPr>
          <a:xfrm>
            <a:off x="1111464" y="46806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2" name="Google Shape;6882;p26"/>
          <p:cNvSpPr/>
          <p:nvPr/>
        </p:nvSpPr>
        <p:spPr>
          <a:xfrm flipH="1">
            <a:off x="5662191" y="47948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3" name="Google Shape;6883;p26"/>
          <p:cNvSpPr/>
          <p:nvPr/>
        </p:nvSpPr>
        <p:spPr>
          <a:xfrm flipH="1">
            <a:off x="8510884" y="4526090"/>
            <a:ext cx="83416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4" name="Google Shape;6884;p26"/>
          <p:cNvSpPr/>
          <p:nvPr/>
        </p:nvSpPr>
        <p:spPr>
          <a:xfrm flipH="1">
            <a:off x="8647616" y="698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26"/>
          <p:cNvSpPr/>
          <p:nvPr/>
        </p:nvSpPr>
        <p:spPr>
          <a:xfrm>
            <a:off x="629800" y="500540"/>
            <a:ext cx="83417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7" name="Google Shape;6887;p2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888" name="Google Shape;6888;p2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3" name="Google Shape;71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4" name="Google Shape;7154;p27"/>
          <p:cNvSpPr txBox="1">
            <a:spLocks noGrp="1"/>
          </p:cNvSpPr>
          <p:nvPr>
            <p:ph type="title" hasCustomPrompt="1"/>
          </p:nvPr>
        </p:nvSpPr>
        <p:spPr>
          <a:xfrm>
            <a:off x="1941650" y="983350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5" name="Google Shape;7155;p27"/>
          <p:cNvSpPr txBox="1">
            <a:spLocks noGrp="1"/>
          </p:cNvSpPr>
          <p:nvPr>
            <p:ph type="subTitle" idx="1"/>
          </p:nvPr>
        </p:nvSpPr>
        <p:spPr>
          <a:xfrm>
            <a:off x="2392841" y="1811659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6" name="Google Shape;7156;p27"/>
          <p:cNvSpPr txBox="1">
            <a:spLocks noGrp="1"/>
          </p:cNvSpPr>
          <p:nvPr>
            <p:ph type="title" idx="2" hasCustomPrompt="1"/>
          </p:nvPr>
        </p:nvSpPr>
        <p:spPr>
          <a:xfrm>
            <a:off x="1941650" y="2300331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7" name="Google Shape;7157;p27"/>
          <p:cNvSpPr txBox="1">
            <a:spLocks noGrp="1"/>
          </p:cNvSpPr>
          <p:nvPr>
            <p:ph type="subTitle" idx="3"/>
          </p:nvPr>
        </p:nvSpPr>
        <p:spPr>
          <a:xfrm>
            <a:off x="2392841" y="3128628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8" name="Google Shape;7158;p27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27"/>
          <p:cNvSpPr/>
          <p:nvPr/>
        </p:nvSpPr>
        <p:spPr>
          <a:xfrm>
            <a:off x="2422142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0" name="Google Shape;7160;p27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1" name="Google Shape;7161;p27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2" name="Google Shape;7162;p27"/>
          <p:cNvSpPr/>
          <p:nvPr/>
        </p:nvSpPr>
        <p:spPr>
          <a:xfrm flipH="1">
            <a:off x="6614858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3" name="Google Shape;7163;p27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5" name="Google Shape;7165;p2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166" name="Google Shape;7166;p2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1" name="Google Shape;743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28"/>
          <p:cNvSpPr txBox="1">
            <a:spLocks noGrp="1"/>
          </p:cNvSpPr>
          <p:nvPr>
            <p:ph type="title" hasCustomPrompt="1"/>
          </p:nvPr>
        </p:nvSpPr>
        <p:spPr>
          <a:xfrm>
            <a:off x="1384587" y="100022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3" name="Google Shape;7433;p28"/>
          <p:cNvSpPr txBox="1">
            <a:spLocks noGrp="1"/>
          </p:cNvSpPr>
          <p:nvPr>
            <p:ph type="subTitle" idx="1"/>
          </p:nvPr>
        </p:nvSpPr>
        <p:spPr>
          <a:xfrm>
            <a:off x="1322100" y="1828528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4" name="Google Shape;7434;p28"/>
          <p:cNvSpPr txBox="1">
            <a:spLocks noGrp="1"/>
          </p:cNvSpPr>
          <p:nvPr>
            <p:ph type="title" idx="2" hasCustomPrompt="1"/>
          </p:nvPr>
        </p:nvSpPr>
        <p:spPr>
          <a:xfrm>
            <a:off x="1384587" y="277440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5" name="Google Shape;7435;p28"/>
          <p:cNvSpPr txBox="1">
            <a:spLocks noGrp="1"/>
          </p:cNvSpPr>
          <p:nvPr>
            <p:ph type="subTitle" idx="3"/>
          </p:nvPr>
        </p:nvSpPr>
        <p:spPr>
          <a:xfrm>
            <a:off x="1322100" y="3602699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6" name="Google Shape;7436;p28"/>
          <p:cNvSpPr txBox="1">
            <a:spLocks noGrp="1"/>
          </p:cNvSpPr>
          <p:nvPr>
            <p:ph type="title" idx="4" hasCustomPrompt="1"/>
          </p:nvPr>
        </p:nvSpPr>
        <p:spPr>
          <a:xfrm>
            <a:off x="5067375" y="1000200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7" name="Google Shape;7437;p28"/>
          <p:cNvSpPr txBox="1">
            <a:spLocks noGrp="1"/>
          </p:cNvSpPr>
          <p:nvPr>
            <p:ph type="subTitle" idx="5"/>
          </p:nvPr>
        </p:nvSpPr>
        <p:spPr>
          <a:xfrm>
            <a:off x="5004875" y="1828512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8" name="Google Shape;7438;p28"/>
          <p:cNvSpPr txBox="1">
            <a:spLocks noGrp="1"/>
          </p:cNvSpPr>
          <p:nvPr>
            <p:ph type="title" idx="6" hasCustomPrompt="1"/>
          </p:nvPr>
        </p:nvSpPr>
        <p:spPr>
          <a:xfrm>
            <a:off x="5067375" y="2774371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9" name="Google Shape;7439;p28"/>
          <p:cNvSpPr txBox="1">
            <a:spLocks noGrp="1"/>
          </p:cNvSpPr>
          <p:nvPr>
            <p:ph type="subTitle" idx="7"/>
          </p:nvPr>
        </p:nvSpPr>
        <p:spPr>
          <a:xfrm>
            <a:off x="5004875" y="3602676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40" name="Google Shape;7440;p28"/>
          <p:cNvGrpSpPr/>
          <p:nvPr/>
        </p:nvGrpSpPr>
        <p:grpSpPr>
          <a:xfrm>
            <a:off x="4087607" y="2144369"/>
            <a:ext cx="968787" cy="968858"/>
            <a:chOff x="4435750" y="2877925"/>
            <a:chExt cx="339425" cy="339450"/>
          </a:xfrm>
        </p:grpSpPr>
        <p:sp>
          <p:nvSpPr>
            <p:cNvPr id="7441" name="Google Shape;7441;p2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5" name="Google Shape;7445;p28"/>
          <p:cNvSpPr/>
          <p:nvPr/>
        </p:nvSpPr>
        <p:spPr>
          <a:xfrm>
            <a:off x="2704138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6" name="Google Shape;7446;p28"/>
          <p:cNvSpPr/>
          <p:nvPr/>
        </p:nvSpPr>
        <p:spPr>
          <a:xfrm flipH="1">
            <a:off x="6370741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7" name="Google Shape;7447;p28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8" name="Google Shape;7448;p28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9" name="Google Shape;7449;p28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0" name="Google Shape;7450;p28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1" name="Google Shape;7451;p28"/>
          <p:cNvGrpSpPr/>
          <p:nvPr/>
        </p:nvGrpSpPr>
        <p:grpSpPr>
          <a:xfrm rot="-2700000" flipH="1">
            <a:off x="7775217" y="3753040"/>
            <a:ext cx="1023551" cy="833666"/>
            <a:chOff x="1046187" y="3320322"/>
            <a:chExt cx="1304072" cy="1062146"/>
          </a:xfrm>
        </p:grpSpPr>
        <p:sp>
          <p:nvSpPr>
            <p:cNvPr id="7452" name="Google Shape;7452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28"/>
          <p:cNvGrpSpPr/>
          <p:nvPr/>
        </p:nvGrpSpPr>
        <p:grpSpPr>
          <a:xfrm rot="3532333">
            <a:off x="309971" y="3752721"/>
            <a:ext cx="1023433" cy="833570"/>
            <a:chOff x="1046187" y="3320322"/>
            <a:chExt cx="1304072" cy="1062146"/>
          </a:xfrm>
        </p:grpSpPr>
        <p:sp>
          <p:nvSpPr>
            <p:cNvPr id="7474" name="Google Shape;7474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5" name="Google Shape;7495;p28"/>
          <p:cNvGrpSpPr/>
          <p:nvPr/>
        </p:nvGrpSpPr>
        <p:grpSpPr>
          <a:xfrm rot="-8100334">
            <a:off x="7695467" y="611682"/>
            <a:ext cx="950058" cy="773807"/>
            <a:chOff x="1046187" y="3320322"/>
            <a:chExt cx="1304072" cy="1062146"/>
          </a:xfrm>
        </p:grpSpPr>
        <p:sp>
          <p:nvSpPr>
            <p:cNvPr id="7496" name="Google Shape;7496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28"/>
          <p:cNvGrpSpPr/>
          <p:nvPr/>
        </p:nvGrpSpPr>
        <p:grpSpPr>
          <a:xfrm rot="8100334" flipH="1">
            <a:off x="498475" y="611682"/>
            <a:ext cx="950058" cy="773807"/>
            <a:chOff x="1046187" y="3320322"/>
            <a:chExt cx="1304072" cy="1062146"/>
          </a:xfrm>
        </p:grpSpPr>
        <p:sp>
          <p:nvSpPr>
            <p:cNvPr id="7518" name="Google Shape;7518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0" name="Google Shape;7540;p2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541" name="Google Shape;7541;p2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6" name="Google Shape;780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29"/>
          <p:cNvSpPr txBox="1">
            <a:spLocks noGrp="1"/>
          </p:cNvSpPr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08" name="Google Shape;7808;p29"/>
          <p:cNvSpPr txBox="1">
            <a:spLocks noGrp="1"/>
          </p:cNvSpPr>
          <p:nvPr>
            <p:ph type="subTitle" idx="1"/>
          </p:nvPr>
        </p:nvSpPr>
        <p:spPr>
          <a:xfrm>
            <a:off x="2425075" y="145800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09" name="Google Shape;7809;p29"/>
          <p:cNvSpPr txBox="1">
            <a:spLocks noGrp="1"/>
          </p:cNvSpPr>
          <p:nvPr>
            <p:ph type="subTitle" idx="2"/>
          </p:nvPr>
        </p:nvSpPr>
        <p:spPr>
          <a:xfrm>
            <a:off x="2425000" y="3985450"/>
            <a:ext cx="42939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10" name="Google Shape;7810;p29"/>
          <p:cNvSpPr txBox="1"/>
          <p:nvPr/>
        </p:nvSpPr>
        <p:spPr>
          <a:xfrm>
            <a:off x="2354100" y="3621500"/>
            <a:ext cx="4435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3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811" name="Google Shape;7811;p29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2" name="Google Shape;7812;p29"/>
          <p:cNvSpPr/>
          <p:nvPr/>
        </p:nvSpPr>
        <p:spPr>
          <a:xfrm>
            <a:off x="2269742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3" name="Google Shape;7813;p29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29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29"/>
          <p:cNvSpPr/>
          <p:nvPr/>
        </p:nvSpPr>
        <p:spPr>
          <a:xfrm flipH="1">
            <a:off x="6767258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6" name="Google Shape;7816;p29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8" name="Google Shape;7818;p3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819" name="Google Shape;7819;p3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5" name="Google Shape;8085;p30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6" name="Google Shape;8086;p30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7" name="Google Shape;8087;p30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30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30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0" name="Google Shape;8090;p30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1" name="Google Shape;8091;p30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2" name="Google Shape;8092;p30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3" name="Google Shape;8093;p30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5" name="Google Shape;8095;p3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096" name="Google Shape;8096;p3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1" name="Google Shape;836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2" name="Google Shape;8362;p31"/>
          <p:cNvSpPr/>
          <p:nvPr/>
        </p:nvSpPr>
        <p:spPr>
          <a:xfrm>
            <a:off x="1260605" y="6841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3" name="Google Shape;8363;p31"/>
          <p:cNvSpPr/>
          <p:nvPr/>
        </p:nvSpPr>
        <p:spPr>
          <a:xfrm>
            <a:off x="2904692" y="4517801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4" name="Google Shape;8364;p31"/>
          <p:cNvSpPr/>
          <p:nvPr/>
        </p:nvSpPr>
        <p:spPr>
          <a:xfrm>
            <a:off x="848807" y="238226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31"/>
          <p:cNvSpPr/>
          <p:nvPr/>
        </p:nvSpPr>
        <p:spPr>
          <a:xfrm flipH="1">
            <a:off x="6603991" y="36605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6" name="Google Shape;8366;p31"/>
          <p:cNvSpPr/>
          <p:nvPr/>
        </p:nvSpPr>
        <p:spPr>
          <a:xfrm flipH="1">
            <a:off x="7854246" y="461777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7" name="Google Shape;8367;p31"/>
          <p:cNvSpPr/>
          <p:nvPr/>
        </p:nvSpPr>
        <p:spPr>
          <a:xfrm flipH="1">
            <a:off x="8452463" y="2537732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8" name="Google Shape;8368;p31"/>
          <p:cNvGrpSpPr/>
          <p:nvPr/>
        </p:nvGrpSpPr>
        <p:grpSpPr>
          <a:xfrm rot="-8100000" flipH="1">
            <a:off x="7274304" y="602993"/>
            <a:ext cx="1605830" cy="800025"/>
            <a:chOff x="4266650" y="1004263"/>
            <a:chExt cx="1605846" cy="800033"/>
          </a:xfrm>
        </p:grpSpPr>
        <p:sp>
          <p:nvSpPr>
            <p:cNvPr id="8369" name="Google Shape;8369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9" name="Google Shape;8399;p31"/>
          <p:cNvGrpSpPr/>
          <p:nvPr/>
        </p:nvGrpSpPr>
        <p:grpSpPr>
          <a:xfrm rot="-9269288">
            <a:off x="358885" y="3929492"/>
            <a:ext cx="1605853" cy="800036"/>
            <a:chOff x="4266650" y="1004263"/>
            <a:chExt cx="1605846" cy="800033"/>
          </a:xfrm>
        </p:grpSpPr>
        <p:sp>
          <p:nvSpPr>
            <p:cNvPr id="8400" name="Google Shape;8400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1" name="Google Shape;8431;p3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432" name="Google Shape;8432;p3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7" name="Google Shape;869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53" name="Google Shape;553;p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21" name="Google Shape;821;p4"/>
          <p:cNvSpPr/>
          <p:nvPr/>
        </p:nvSpPr>
        <p:spPr>
          <a:xfrm rot="-5400000" flipH="1">
            <a:off x="8573088" y="539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"/>
          <p:cNvSpPr/>
          <p:nvPr/>
        </p:nvSpPr>
        <p:spPr>
          <a:xfrm rot="-5400000" flipH="1">
            <a:off x="514062" y="5957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"/>
          <p:cNvSpPr/>
          <p:nvPr/>
        </p:nvSpPr>
        <p:spPr>
          <a:xfrm rot="-5400000" flipH="1">
            <a:off x="8709287" y="32661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"/>
          <p:cNvSpPr/>
          <p:nvPr/>
        </p:nvSpPr>
        <p:spPr>
          <a:xfrm rot="-5400000" flipH="1">
            <a:off x="330388" y="3399864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"/>
          <p:cNvSpPr/>
          <p:nvPr/>
        </p:nvSpPr>
        <p:spPr>
          <a:xfrm rot="-5400000" flipH="1">
            <a:off x="1991287" y="48935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28" name="Google Shape;828;p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"/>
          <p:cNvSpPr txBox="1">
            <a:spLocks noGrp="1"/>
          </p:cNvSpPr>
          <p:nvPr>
            <p:ph type="subTitle" idx="1"/>
          </p:nvPr>
        </p:nvSpPr>
        <p:spPr>
          <a:xfrm>
            <a:off x="1079225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5" name="Google Shape;1095;p5"/>
          <p:cNvSpPr txBox="1">
            <a:spLocks noGrp="1"/>
          </p:cNvSpPr>
          <p:nvPr>
            <p:ph type="subTitle" idx="2"/>
          </p:nvPr>
        </p:nvSpPr>
        <p:spPr>
          <a:xfrm>
            <a:off x="4834682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6" name="Google Shape;1096;p5"/>
          <p:cNvSpPr txBox="1">
            <a:spLocks noGrp="1"/>
          </p:cNvSpPr>
          <p:nvPr>
            <p:ph type="subTitle" idx="3"/>
          </p:nvPr>
        </p:nvSpPr>
        <p:spPr>
          <a:xfrm>
            <a:off x="1079218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5"/>
          <p:cNvSpPr txBox="1">
            <a:spLocks noGrp="1"/>
          </p:cNvSpPr>
          <p:nvPr>
            <p:ph type="subTitle" idx="4"/>
          </p:nvPr>
        </p:nvSpPr>
        <p:spPr>
          <a:xfrm>
            <a:off x="4834682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9" name="Google Shape;1099;p5"/>
          <p:cNvGrpSpPr/>
          <p:nvPr/>
        </p:nvGrpSpPr>
        <p:grpSpPr>
          <a:xfrm rot="-9900040" flipH="1">
            <a:off x="5511014" y="3609828"/>
            <a:ext cx="1605798" cy="800009"/>
            <a:chOff x="4266650" y="1004263"/>
            <a:chExt cx="1605846" cy="800033"/>
          </a:xfrm>
        </p:grpSpPr>
        <p:sp>
          <p:nvSpPr>
            <p:cNvPr id="1100" name="Google Shape;1100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"/>
          <p:cNvGrpSpPr/>
          <p:nvPr/>
        </p:nvGrpSpPr>
        <p:grpSpPr>
          <a:xfrm rot="9900040">
            <a:off x="2027189" y="3609828"/>
            <a:ext cx="1605798" cy="800009"/>
            <a:chOff x="4266650" y="1004263"/>
            <a:chExt cx="1605846" cy="800033"/>
          </a:xfrm>
        </p:grpSpPr>
        <p:sp>
          <p:nvSpPr>
            <p:cNvPr id="1131" name="Google Shape;1131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5"/>
          <p:cNvGrpSpPr/>
          <p:nvPr/>
        </p:nvGrpSpPr>
        <p:grpSpPr>
          <a:xfrm rot="900065">
            <a:off x="4197810" y="3500176"/>
            <a:ext cx="748379" cy="726573"/>
            <a:chOff x="3363625" y="3597356"/>
            <a:chExt cx="347086" cy="336972"/>
          </a:xfrm>
        </p:grpSpPr>
        <p:sp>
          <p:nvSpPr>
            <p:cNvPr id="1162" name="Google Shape;1162;p5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5"/>
          <p:cNvSpPr/>
          <p:nvPr/>
        </p:nvSpPr>
        <p:spPr>
          <a:xfrm rot="-5400000" flipH="1">
            <a:off x="585687" y="352044"/>
            <a:ext cx="92926" cy="930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5"/>
          <p:cNvSpPr/>
          <p:nvPr/>
        </p:nvSpPr>
        <p:spPr>
          <a:xfrm>
            <a:off x="8465313" y="3804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5"/>
          <p:cNvSpPr/>
          <p:nvPr/>
        </p:nvSpPr>
        <p:spPr>
          <a:xfrm>
            <a:off x="1278887" y="39486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"/>
          <p:cNvSpPr/>
          <p:nvPr/>
        </p:nvSpPr>
        <p:spPr>
          <a:xfrm>
            <a:off x="678663" y="183968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5"/>
          <p:cNvSpPr/>
          <p:nvPr/>
        </p:nvSpPr>
        <p:spPr>
          <a:xfrm flipH="1">
            <a:off x="8021541" y="13953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5"/>
          <p:cNvSpPr/>
          <p:nvPr/>
        </p:nvSpPr>
        <p:spPr>
          <a:xfrm flipH="1">
            <a:off x="7340113" y="47547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5"/>
          <p:cNvSpPr/>
          <p:nvPr/>
        </p:nvSpPr>
        <p:spPr>
          <a:xfrm flipH="1">
            <a:off x="8396216" y="38841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175" name="Google Shape;1175;p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6"/>
          <p:cNvSpPr/>
          <p:nvPr/>
        </p:nvSpPr>
        <p:spPr>
          <a:xfrm>
            <a:off x="960505" y="445026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"/>
          <p:cNvSpPr/>
          <p:nvPr/>
        </p:nvSpPr>
        <p:spPr>
          <a:xfrm>
            <a:off x="398489" y="220632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"/>
          <p:cNvSpPr/>
          <p:nvPr/>
        </p:nvSpPr>
        <p:spPr>
          <a:xfrm flipH="1">
            <a:off x="8147905" y="387101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"/>
          <p:cNvSpPr/>
          <p:nvPr/>
        </p:nvSpPr>
        <p:spPr>
          <a:xfrm flipH="1">
            <a:off x="8700228" y="4641646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"/>
          <p:cNvSpPr/>
          <p:nvPr/>
        </p:nvSpPr>
        <p:spPr>
          <a:xfrm flipH="1">
            <a:off x="8488496" y="281947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"/>
          <p:cNvSpPr/>
          <p:nvPr/>
        </p:nvSpPr>
        <p:spPr>
          <a:xfrm>
            <a:off x="271480" y="4760321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Google Shape;1731;p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732" name="Google Shape;1732;p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99" name="Google Shape;1999;p8"/>
          <p:cNvGrpSpPr/>
          <p:nvPr/>
        </p:nvGrpSpPr>
        <p:grpSpPr>
          <a:xfrm>
            <a:off x="7755473" y="1779884"/>
            <a:ext cx="537751" cy="537791"/>
            <a:chOff x="4435750" y="2877925"/>
            <a:chExt cx="339425" cy="339450"/>
          </a:xfrm>
        </p:grpSpPr>
        <p:sp>
          <p:nvSpPr>
            <p:cNvPr id="2000" name="Google Shape;2000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8"/>
          <p:cNvGrpSpPr/>
          <p:nvPr/>
        </p:nvGrpSpPr>
        <p:grpSpPr>
          <a:xfrm>
            <a:off x="850967" y="1701650"/>
            <a:ext cx="537751" cy="537791"/>
            <a:chOff x="4435750" y="2877925"/>
            <a:chExt cx="339425" cy="339450"/>
          </a:xfrm>
        </p:grpSpPr>
        <p:sp>
          <p:nvSpPr>
            <p:cNvPr id="2005" name="Google Shape;2005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9" name="Google Shape;2009;p8"/>
          <p:cNvSpPr/>
          <p:nvPr/>
        </p:nvSpPr>
        <p:spPr>
          <a:xfrm rot="10800000" flipH="1">
            <a:off x="2704138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8"/>
          <p:cNvSpPr/>
          <p:nvPr/>
        </p:nvSpPr>
        <p:spPr>
          <a:xfrm rot="10800000" flipH="1">
            <a:off x="2537137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8"/>
          <p:cNvSpPr/>
          <p:nvPr/>
        </p:nvSpPr>
        <p:spPr>
          <a:xfrm rot="10800000" flipH="1">
            <a:off x="1380138" y="137163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8"/>
          <p:cNvSpPr/>
          <p:nvPr/>
        </p:nvSpPr>
        <p:spPr>
          <a:xfrm rot="10800000">
            <a:off x="6370741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"/>
          <p:cNvSpPr/>
          <p:nvPr/>
        </p:nvSpPr>
        <p:spPr>
          <a:xfrm rot="10800000">
            <a:off x="6505588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8"/>
          <p:cNvSpPr/>
          <p:nvPr/>
        </p:nvSpPr>
        <p:spPr>
          <a:xfrm rot="10800000">
            <a:off x="8080616" y="130708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5" name="Google Shape;2015;p8"/>
          <p:cNvGrpSpPr/>
          <p:nvPr/>
        </p:nvGrpSpPr>
        <p:grpSpPr>
          <a:xfrm rot="-9900040" flipH="1">
            <a:off x="6783265" y="3147483"/>
            <a:ext cx="1540578" cy="1164213"/>
            <a:chOff x="6107600" y="3299677"/>
            <a:chExt cx="1540624" cy="1164248"/>
          </a:xfrm>
        </p:grpSpPr>
        <p:sp>
          <p:nvSpPr>
            <p:cNvPr id="2016" name="Google Shape;2016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8"/>
          <p:cNvGrpSpPr/>
          <p:nvPr/>
        </p:nvGrpSpPr>
        <p:grpSpPr>
          <a:xfrm rot="9900040">
            <a:off x="820156" y="3147264"/>
            <a:ext cx="1540578" cy="1164213"/>
            <a:chOff x="6107600" y="3299677"/>
            <a:chExt cx="1540624" cy="1164248"/>
          </a:xfrm>
        </p:grpSpPr>
        <p:sp>
          <p:nvSpPr>
            <p:cNvPr id="2039" name="Google Shape;2039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2" name="Google Shape;2062;p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063" name="Google Shape;2063;p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9"/>
          <p:cNvSpPr txBox="1">
            <a:spLocks noGrp="1"/>
          </p:cNvSpPr>
          <p:nvPr>
            <p:ph type="title"/>
          </p:nvPr>
        </p:nvSpPr>
        <p:spPr>
          <a:xfrm>
            <a:off x="1771650" y="1524475"/>
            <a:ext cx="56007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0" name="Google Shape;2330;p9"/>
          <p:cNvSpPr txBox="1">
            <a:spLocks noGrp="1"/>
          </p:cNvSpPr>
          <p:nvPr>
            <p:ph type="subTitle" idx="1"/>
          </p:nvPr>
        </p:nvSpPr>
        <p:spPr>
          <a:xfrm>
            <a:off x="2025225" y="2219600"/>
            <a:ext cx="50934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31" name="Google Shape;2331;p9"/>
          <p:cNvGrpSpPr/>
          <p:nvPr/>
        </p:nvGrpSpPr>
        <p:grpSpPr>
          <a:xfrm>
            <a:off x="6797965" y="1265587"/>
            <a:ext cx="1298318" cy="1040100"/>
            <a:chOff x="7378759" y="2116766"/>
            <a:chExt cx="1034104" cy="828435"/>
          </a:xfrm>
        </p:grpSpPr>
        <p:sp>
          <p:nvSpPr>
            <p:cNvPr id="2332" name="Google Shape;2332;p9"/>
            <p:cNvSpPr/>
            <p:nvPr/>
          </p:nvSpPr>
          <p:spPr>
            <a:xfrm>
              <a:off x="7837212" y="2116766"/>
              <a:ext cx="219220" cy="212537"/>
            </a:xfrm>
            <a:custGeom>
              <a:avLst/>
              <a:gdLst/>
              <a:ahLst/>
              <a:cxnLst/>
              <a:rect l="l" t="t" r="r" b="b"/>
              <a:pathLst>
                <a:path w="5806" h="5629" extrusionOk="0">
                  <a:moveTo>
                    <a:pt x="1713" y="1"/>
                  </a:moveTo>
                  <a:cubicBezTo>
                    <a:pt x="1007" y="1"/>
                    <a:pt x="407" y="454"/>
                    <a:pt x="168" y="1225"/>
                  </a:cubicBezTo>
                  <a:cubicBezTo>
                    <a:pt x="34" y="1626"/>
                    <a:pt x="1" y="1993"/>
                    <a:pt x="134" y="2426"/>
                  </a:cubicBezTo>
                  <a:cubicBezTo>
                    <a:pt x="301" y="3060"/>
                    <a:pt x="1435" y="5195"/>
                    <a:pt x="1535" y="5395"/>
                  </a:cubicBezTo>
                  <a:lnTo>
                    <a:pt x="1669" y="5629"/>
                  </a:lnTo>
                  <a:lnTo>
                    <a:pt x="1936" y="5528"/>
                  </a:lnTo>
                  <a:cubicBezTo>
                    <a:pt x="2169" y="5395"/>
                    <a:pt x="4304" y="4294"/>
                    <a:pt x="4804" y="3894"/>
                  </a:cubicBezTo>
                  <a:cubicBezTo>
                    <a:pt x="5138" y="3594"/>
                    <a:pt x="5338" y="3294"/>
                    <a:pt x="5472" y="2860"/>
                  </a:cubicBezTo>
                  <a:cubicBezTo>
                    <a:pt x="5805" y="1792"/>
                    <a:pt x="5171" y="958"/>
                    <a:pt x="4371" y="758"/>
                  </a:cubicBezTo>
                  <a:cubicBezTo>
                    <a:pt x="4190" y="689"/>
                    <a:pt x="4009" y="654"/>
                    <a:pt x="3836" y="654"/>
                  </a:cubicBezTo>
                  <a:cubicBezTo>
                    <a:pt x="3593" y="654"/>
                    <a:pt x="3364" y="722"/>
                    <a:pt x="3170" y="858"/>
                  </a:cubicBezTo>
                  <a:cubicBezTo>
                    <a:pt x="3036" y="558"/>
                    <a:pt x="2803" y="258"/>
                    <a:pt x="2269" y="91"/>
                  </a:cubicBezTo>
                  <a:cubicBezTo>
                    <a:pt x="2080" y="30"/>
                    <a:pt x="1893" y="1"/>
                    <a:pt x="1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182316" y="2295243"/>
              <a:ext cx="230547" cy="231793"/>
            </a:xfrm>
            <a:custGeom>
              <a:avLst/>
              <a:gdLst/>
              <a:ahLst/>
              <a:cxnLst/>
              <a:rect l="l" t="t" r="r" b="b"/>
              <a:pathLst>
                <a:path w="6106" h="6139" extrusionOk="0">
                  <a:moveTo>
                    <a:pt x="4137" y="1"/>
                  </a:moveTo>
                  <a:cubicBezTo>
                    <a:pt x="3637" y="1"/>
                    <a:pt x="3203" y="134"/>
                    <a:pt x="2836" y="401"/>
                  </a:cubicBezTo>
                  <a:cubicBezTo>
                    <a:pt x="2202" y="835"/>
                    <a:pt x="401" y="2736"/>
                    <a:pt x="201" y="2970"/>
                  </a:cubicBezTo>
                  <a:lnTo>
                    <a:pt x="1" y="3170"/>
                  </a:lnTo>
                  <a:lnTo>
                    <a:pt x="201" y="3370"/>
                  </a:lnTo>
                  <a:cubicBezTo>
                    <a:pt x="401" y="3570"/>
                    <a:pt x="2336" y="5405"/>
                    <a:pt x="2970" y="5805"/>
                  </a:cubicBezTo>
                  <a:cubicBezTo>
                    <a:pt x="3370" y="6039"/>
                    <a:pt x="3804" y="6139"/>
                    <a:pt x="4304" y="6139"/>
                  </a:cubicBezTo>
                  <a:cubicBezTo>
                    <a:pt x="5538" y="6072"/>
                    <a:pt x="6105" y="5171"/>
                    <a:pt x="6105" y="4237"/>
                  </a:cubicBezTo>
                  <a:cubicBezTo>
                    <a:pt x="6072" y="3704"/>
                    <a:pt x="5905" y="3303"/>
                    <a:pt x="5571" y="3003"/>
                  </a:cubicBezTo>
                  <a:cubicBezTo>
                    <a:pt x="5838" y="2736"/>
                    <a:pt x="6038" y="2369"/>
                    <a:pt x="6038" y="1802"/>
                  </a:cubicBezTo>
                  <a:cubicBezTo>
                    <a:pt x="6005" y="701"/>
                    <a:pt x="5205" y="1"/>
                    <a:pt x="413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056395" y="2426259"/>
              <a:ext cx="235531" cy="234248"/>
            </a:xfrm>
            <a:custGeom>
              <a:avLst/>
              <a:gdLst/>
              <a:ahLst/>
              <a:cxnLst/>
              <a:rect l="l" t="t" r="r" b="b"/>
              <a:pathLst>
                <a:path w="6238" h="6204" extrusionOk="0">
                  <a:moveTo>
                    <a:pt x="1134" y="0"/>
                  </a:moveTo>
                  <a:lnTo>
                    <a:pt x="1034" y="267"/>
                  </a:lnTo>
                  <a:cubicBezTo>
                    <a:pt x="967" y="567"/>
                    <a:pt x="134" y="3069"/>
                    <a:pt x="33" y="3836"/>
                  </a:cubicBezTo>
                  <a:cubicBezTo>
                    <a:pt x="0" y="4270"/>
                    <a:pt x="67" y="4703"/>
                    <a:pt x="334" y="5170"/>
                  </a:cubicBezTo>
                  <a:cubicBezTo>
                    <a:pt x="695" y="5894"/>
                    <a:pt x="1333" y="6203"/>
                    <a:pt x="1966" y="6203"/>
                  </a:cubicBezTo>
                  <a:cubicBezTo>
                    <a:pt x="2267" y="6203"/>
                    <a:pt x="2567" y="6133"/>
                    <a:pt x="2835" y="6004"/>
                  </a:cubicBezTo>
                  <a:cubicBezTo>
                    <a:pt x="3236" y="5737"/>
                    <a:pt x="3536" y="5404"/>
                    <a:pt x="3669" y="5004"/>
                  </a:cubicBezTo>
                  <a:cubicBezTo>
                    <a:pt x="3807" y="5049"/>
                    <a:pt x="3972" y="5088"/>
                    <a:pt x="4164" y="5088"/>
                  </a:cubicBezTo>
                  <a:cubicBezTo>
                    <a:pt x="4394" y="5088"/>
                    <a:pt x="4662" y="5033"/>
                    <a:pt x="4970" y="4870"/>
                  </a:cubicBezTo>
                  <a:cubicBezTo>
                    <a:pt x="5904" y="4370"/>
                    <a:pt x="6238" y="3369"/>
                    <a:pt x="5738" y="2368"/>
                  </a:cubicBezTo>
                  <a:cubicBezTo>
                    <a:pt x="5537" y="1901"/>
                    <a:pt x="5237" y="1601"/>
                    <a:pt x="4837" y="1368"/>
                  </a:cubicBezTo>
                  <a:cubicBezTo>
                    <a:pt x="4203" y="1001"/>
                    <a:pt x="1701" y="200"/>
                    <a:pt x="1401" y="67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038762" y="2183709"/>
              <a:ext cx="239307" cy="233757"/>
            </a:xfrm>
            <a:custGeom>
              <a:avLst/>
              <a:gdLst/>
              <a:ahLst/>
              <a:cxnLst/>
              <a:rect l="l" t="t" r="r" b="b"/>
              <a:pathLst>
                <a:path w="6338" h="6191" extrusionOk="0">
                  <a:moveTo>
                    <a:pt x="1908" y="0"/>
                  </a:moveTo>
                  <a:cubicBezTo>
                    <a:pt x="1193" y="0"/>
                    <a:pt x="564" y="418"/>
                    <a:pt x="267" y="1187"/>
                  </a:cubicBezTo>
                  <a:cubicBezTo>
                    <a:pt x="33" y="1654"/>
                    <a:pt x="0" y="2088"/>
                    <a:pt x="100" y="2521"/>
                  </a:cubicBezTo>
                  <a:cubicBezTo>
                    <a:pt x="200" y="3255"/>
                    <a:pt x="1201" y="5690"/>
                    <a:pt x="1334" y="5957"/>
                  </a:cubicBezTo>
                  <a:lnTo>
                    <a:pt x="1468" y="6191"/>
                  </a:lnTo>
                  <a:lnTo>
                    <a:pt x="1701" y="6090"/>
                  </a:lnTo>
                  <a:cubicBezTo>
                    <a:pt x="2002" y="5957"/>
                    <a:pt x="4470" y="4956"/>
                    <a:pt x="5037" y="4523"/>
                  </a:cubicBezTo>
                  <a:cubicBezTo>
                    <a:pt x="5437" y="4256"/>
                    <a:pt x="5671" y="3922"/>
                    <a:pt x="5871" y="3455"/>
                  </a:cubicBezTo>
                  <a:cubicBezTo>
                    <a:pt x="6338" y="2321"/>
                    <a:pt x="5771" y="1354"/>
                    <a:pt x="4870" y="1020"/>
                  </a:cubicBezTo>
                  <a:cubicBezTo>
                    <a:pt x="4687" y="944"/>
                    <a:pt x="4490" y="902"/>
                    <a:pt x="4291" y="902"/>
                  </a:cubicBezTo>
                  <a:cubicBezTo>
                    <a:pt x="4056" y="902"/>
                    <a:pt x="3820" y="960"/>
                    <a:pt x="3603" y="1087"/>
                  </a:cubicBezTo>
                  <a:cubicBezTo>
                    <a:pt x="3469" y="753"/>
                    <a:pt x="3202" y="420"/>
                    <a:pt x="2669" y="153"/>
                  </a:cubicBezTo>
                  <a:cubicBezTo>
                    <a:pt x="2412" y="50"/>
                    <a:pt x="2155" y="0"/>
                    <a:pt x="1908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7979558" y="2408627"/>
              <a:ext cx="361490" cy="12611"/>
            </a:xfrm>
            <a:custGeom>
              <a:avLst/>
              <a:gdLst/>
              <a:ahLst/>
              <a:cxnLst/>
              <a:rect l="l" t="t" r="r" b="b"/>
              <a:pathLst>
                <a:path w="9574" h="334" fill="none" extrusionOk="0">
                  <a:moveTo>
                    <a:pt x="9574" y="0"/>
                  </a:moveTo>
                  <a:lnTo>
                    <a:pt x="0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8082825" y="2300302"/>
              <a:ext cx="118445" cy="240591"/>
            </a:xfrm>
            <a:custGeom>
              <a:avLst/>
              <a:gdLst/>
              <a:ahLst/>
              <a:cxnLst/>
              <a:rect l="l" t="t" r="r" b="b"/>
              <a:pathLst>
                <a:path w="3137" h="6372" fill="none" extrusionOk="0">
                  <a:moveTo>
                    <a:pt x="3136" y="6372"/>
                  </a:moveTo>
                  <a:lnTo>
                    <a:pt x="1" y="3169"/>
                  </a:lnTo>
                  <a:lnTo>
                    <a:pt x="2536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8121866" y="2460241"/>
              <a:ext cx="1322" cy="49160"/>
            </a:xfrm>
            <a:custGeom>
              <a:avLst/>
              <a:gdLst/>
              <a:ahLst/>
              <a:cxnLst/>
              <a:rect l="l" t="t" r="r" b="b"/>
              <a:pathLst>
                <a:path w="35" h="1302" fill="none" extrusionOk="0">
                  <a:moveTo>
                    <a:pt x="34" y="1302"/>
                  </a:move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8168459" y="2504341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035" y="0"/>
                  </a:moveTo>
                  <a:lnTo>
                    <a:pt x="1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8114315" y="237838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" y="34"/>
                  </a:moveTo>
                  <a:lnTo>
                    <a:pt x="10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8140783" y="2285199"/>
              <a:ext cx="10081" cy="52898"/>
            </a:xfrm>
            <a:custGeom>
              <a:avLst/>
              <a:gdLst/>
              <a:ahLst/>
              <a:cxnLst/>
              <a:rect l="l" t="t" r="r" b="b"/>
              <a:pathLst>
                <a:path w="267" h="1401" fill="none" extrusionOk="0">
                  <a:moveTo>
                    <a:pt x="267" y="14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8231439" y="2385935"/>
              <a:ext cx="56712" cy="55466"/>
            </a:xfrm>
            <a:custGeom>
              <a:avLst/>
              <a:gdLst/>
              <a:ahLst/>
              <a:cxnLst/>
              <a:rect l="l" t="t" r="r" b="b"/>
              <a:pathLst>
                <a:path w="1502" h="1469" fill="none" extrusionOk="0">
                  <a:moveTo>
                    <a:pt x="1502" y="1468"/>
                  </a:moveTo>
                  <a:lnTo>
                    <a:pt x="1" y="734"/>
                  </a:lnTo>
                  <a:lnTo>
                    <a:pt x="735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378759" y="2272589"/>
              <a:ext cx="688999" cy="672612"/>
            </a:xfrm>
            <a:custGeom>
              <a:avLst/>
              <a:gdLst/>
              <a:ahLst/>
              <a:cxnLst/>
              <a:rect l="l" t="t" r="r" b="b"/>
              <a:pathLst>
                <a:path w="18248" h="17814" fill="none" extrusionOk="0">
                  <a:moveTo>
                    <a:pt x="1" y="3336"/>
                  </a:moveTo>
                  <a:cubicBezTo>
                    <a:pt x="2303" y="1268"/>
                    <a:pt x="5338" y="0"/>
                    <a:pt x="8741" y="134"/>
                  </a:cubicBezTo>
                  <a:cubicBezTo>
                    <a:pt x="14078" y="334"/>
                    <a:pt x="18247" y="4837"/>
                    <a:pt x="18014" y="10174"/>
                  </a:cubicBezTo>
                  <a:cubicBezTo>
                    <a:pt x="17847" y="14477"/>
                    <a:pt x="14278" y="17813"/>
                    <a:pt x="9975" y="17646"/>
                  </a:cubicBezTo>
                  <a:cubicBezTo>
                    <a:pt x="6572" y="17513"/>
                    <a:pt x="3904" y="14644"/>
                    <a:pt x="4004" y="11242"/>
                  </a:cubicBezTo>
                  <a:cubicBezTo>
                    <a:pt x="4137" y="8473"/>
                    <a:pt x="6439" y="6338"/>
                    <a:pt x="9174" y="6472"/>
                  </a:cubicBezTo>
                  <a:cubicBezTo>
                    <a:pt x="11409" y="6572"/>
                    <a:pt x="13077" y="8406"/>
                    <a:pt x="12977" y="10608"/>
                  </a:cubicBezTo>
                  <a:cubicBezTo>
                    <a:pt x="12910" y="12343"/>
                    <a:pt x="11442" y="13744"/>
                    <a:pt x="9675" y="13644"/>
                  </a:cubicBezTo>
                  <a:cubicBezTo>
                    <a:pt x="8274" y="13610"/>
                    <a:pt x="7173" y="12409"/>
                    <a:pt x="7273" y="11008"/>
                  </a:cubicBezTo>
                  <a:cubicBezTo>
                    <a:pt x="7306" y="9908"/>
                    <a:pt x="8274" y="9007"/>
                    <a:pt x="9408" y="9074"/>
                  </a:cubicBezTo>
                  <a:cubicBezTo>
                    <a:pt x="10308" y="9107"/>
                    <a:pt x="10975" y="9841"/>
                    <a:pt x="10942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901475" y="2164264"/>
              <a:ext cx="23938" cy="175119"/>
            </a:xfrm>
            <a:custGeom>
              <a:avLst/>
              <a:gdLst/>
              <a:ahLst/>
              <a:cxnLst/>
              <a:rect l="l" t="t" r="r" b="b"/>
              <a:pathLst>
                <a:path w="634" h="4638" fill="none" extrusionOk="0">
                  <a:moveTo>
                    <a:pt x="634" y="1"/>
                  </a:moveTo>
                  <a:lnTo>
                    <a:pt x="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911557" y="2239853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1234" y="0"/>
                  </a:moveTo>
                  <a:lnTo>
                    <a:pt x="0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95170" y="2184426"/>
              <a:ext cx="22692" cy="30244"/>
            </a:xfrm>
            <a:custGeom>
              <a:avLst/>
              <a:gdLst/>
              <a:ahLst/>
              <a:cxnLst/>
              <a:rect l="l" t="t" r="r" b="b"/>
              <a:pathLst>
                <a:path w="601" h="801" fill="none" extrusionOk="0">
                  <a:moveTo>
                    <a:pt x="601" y="8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9"/>
          <p:cNvGrpSpPr/>
          <p:nvPr/>
        </p:nvGrpSpPr>
        <p:grpSpPr>
          <a:xfrm>
            <a:off x="1047717" y="1167779"/>
            <a:ext cx="1298269" cy="1040100"/>
            <a:chOff x="731137" y="1872988"/>
            <a:chExt cx="1034065" cy="828435"/>
          </a:xfrm>
        </p:grpSpPr>
        <p:sp>
          <p:nvSpPr>
            <p:cNvPr id="2348" name="Google Shape;2348;p9"/>
            <p:cNvSpPr/>
            <p:nvPr/>
          </p:nvSpPr>
          <p:spPr>
            <a:xfrm>
              <a:off x="1087568" y="1872988"/>
              <a:ext cx="219182" cy="212537"/>
            </a:xfrm>
            <a:custGeom>
              <a:avLst/>
              <a:gdLst/>
              <a:ahLst/>
              <a:cxnLst/>
              <a:rect l="l" t="t" r="r" b="b"/>
              <a:pathLst>
                <a:path w="5805" h="5629" extrusionOk="0">
                  <a:moveTo>
                    <a:pt x="4112" y="1"/>
                  </a:moveTo>
                  <a:cubicBezTo>
                    <a:pt x="3935" y="1"/>
                    <a:pt x="3752" y="30"/>
                    <a:pt x="3569" y="91"/>
                  </a:cubicBezTo>
                  <a:cubicBezTo>
                    <a:pt x="3036" y="258"/>
                    <a:pt x="2769" y="558"/>
                    <a:pt x="2635" y="858"/>
                  </a:cubicBezTo>
                  <a:cubicBezTo>
                    <a:pt x="2441" y="722"/>
                    <a:pt x="2235" y="654"/>
                    <a:pt x="1998" y="654"/>
                  </a:cubicBezTo>
                  <a:cubicBezTo>
                    <a:pt x="1828" y="654"/>
                    <a:pt x="1643" y="689"/>
                    <a:pt x="1435" y="758"/>
                  </a:cubicBezTo>
                  <a:cubicBezTo>
                    <a:pt x="634" y="958"/>
                    <a:pt x="0" y="1792"/>
                    <a:pt x="334" y="2860"/>
                  </a:cubicBezTo>
                  <a:cubicBezTo>
                    <a:pt x="467" y="3294"/>
                    <a:pt x="667" y="3594"/>
                    <a:pt x="1001" y="3894"/>
                  </a:cubicBezTo>
                  <a:cubicBezTo>
                    <a:pt x="1501" y="4294"/>
                    <a:pt x="3636" y="5395"/>
                    <a:pt x="3903" y="5528"/>
                  </a:cubicBezTo>
                  <a:lnTo>
                    <a:pt x="4136" y="5629"/>
                  </a:lnTo>
                  <a:lnTo>
                    <a:pt x="4270" y="5395"/>
                  </a:lnTo>
                  <a:cubicBezTo>
                    <a:pt x="4403" y="5195"/>
                    <a:pt x="5504" y="3060"/>
                    <a:pt x="5671" y="2426"/>
                  </a:cubicBezTo>
                  <a:cubicBezTo>
                    <a:pt x="5804" y="1993"/>
                    <a:pt x="5771" y="1626"/>
                    <a:pt x="5638" y="1225"/>
                  </a:cubicBezTo>
                  <a:cubicBezTo>
                    <a:pt x="5425" y="454"/>
                    <a:pt x="4809" y="1"/>
                    <a:pt x="4112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31137" y="2051465"/>
              <a:ext cx="230510" cy="231793"/>
            </a:xfrm>
            <a:custGeom>
              <a:avLst/>
              <a:gdLst/>
              <a:ahLst/>
              <a:cxnLst/>
              <a:rect l="l" t="t" r="r" b="b"/>
              <a:pathLst>
                <a:path w="6105" h="6139" extrusionOk="0">
                  <a:moveTo>
                    <a:pt x="2002" y="1"/>
                  </a:moveTo>
                  <a:cubicBezTo>
                    <a:pt x="901" y="1"/>
                    <a:pt x="134" y="701"/>
                    <a:pt x="67" y="1802"/>
                  </a:cubicBezTo>
                  <a:cubicBezTo>
                    <a:pt x="67" y="2369"/>
                    <a:pt x="300" y="2736"/>
                    <a:pt x="534" y="3003"/>
                  </a:cubicBezTo>
                  <a:cubicBezTo>
                    <a:pt x="200" y="3303"/>
                    <a:pt x="33" y="3704"/>
                    <a:pt x="0" y="4237"/>
                  </a:cubicBezTo>
                  <a:cubicBezTo>
                    <a:pt x="0" y="5171"/>
                    <a:pt x="567" y="6072"/>
                    <a:pt x="1835" y="6139"/>
                  </a:cubicBezTo>
                  <a:cubicBezTo>
                    <a:pt x="2335" y="6139"/>
                    <a:pt x="2735" y="6039"/>
                    <a:pt x="3169" y="5805"/>
                  </a:cubicBezTo>
                  <a:cubicBezTo>
                    <a:pt x="3803" y="5405"/>
                    <a:pt x="5704" y="3570"/>
                    <a:pt x="5904" y="3370"/>
                  </a:cubicBezTo>
                  <a:lnTo>
                    <a:pt x="6104" y="3170"/>
                  </a:lnTo>
                  <a:lnTo>
                    <a:pt x="5904" y="2970"/>
                  </a:lnTo>
                  <a:cubicBezTo>
                    <a:pt x="5704" y="2736"/>
                    <a:pt x="3903" y="835"/>
                    <a:pt x="3302" y="401"/>
                  </a:cubicBezTo>
                  <a:cubicBezTo>
                    <a:pt x="2902" y="134"/>
                    <a:pt x="2502" y="1"/>
                    <a:pt x="20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853282" y="2182482"/>
              <a:ext cx="236815" cy="234248"/>
            </a:xfrm>
            <a:custGeom>
              <a:avLst/>
              <a:gdLst/>
              <a:ahLst/>
              <a:cxnLst/>
              <a:rect l="l" t="t" r="r" b="b"/>
              <a:pathLst>
                <a:path w="6272" h="6204" extrusionOk="0">
                  <a:moveTo>
                    <a:pt x="5138" y="0"/>
                  </a:moveTo>
                  <a:lnTo>
                    <a:pt x="4838" y="67"/>
                  </a:lnTo>
                  <a:cubicBezTo>
                    <a:pt x="4571" y="200"/>
                    <a:pt x="2069" y="1001"/>
                    <a:pt x="1435" y="1368"/>
                  </a:cubicBezTo>
                  <a:cubicBezTo>
                    <a:pt x="1001" y="1601"/>
                    <a:pt x="735" y="1901"/>
                    <a:pt x="501" y="2368"/>
                  </a:cubicBezTo>
                  <a:cubicBezTo>
                    <a:pt x="1" y="3369"/>
                    <a:pt x="334" y="4370"/>
                    <a:pt x="1302" y="4870"/>
                  </a:cubicBezTo>
                  <a:cubicBezTo>
                    <a:pt x="1592" y="5033"/>
                    <a:pt x="1862" y="5088"/>
                    <a:pt x="2096" y="5088"/>
                  </a:cubicBezTo>
                  <a:cubicBezTo>
                    <a:pt x="2294" y="5088"/>
                    <a:pt x="2465" y="5049"/>
                    <a:pt x="2603" y="5004"/>
                  </a:cubicBezTo>
                  <a:cubicBezTo>
                    <a:pt x="2736" y="5404"/>
                    <a:pt x="3003" y="5737"/>
                    <a:pt x="3437" y="6004"/>
                  </a:cubicBezTo>
                  <a:cubicBezTo>
                    <a:pt x="3705" y="6133"/>
                    <a:pt x="4005" y="6203"/>
                    <a:pt x="4306" y="6203"/>
                  </a:cubicBezTo>
                  <a:cubicBezTo>
                    <a:pt x="4939" y="6203"/>
                    <a:pt x="5577" y="5894"/>
                    <a:pt x="5938" y="5170"/>
                  </a:cubicBezTo>
                  <a:cubicBezTo>
                    <a:pt x="6172" y="4703"/>
                    <a:pt x="6272" y="4270"/>
                    <a:pt x="6239" y="3836"/>
                  </a:cubicBezTo>
                  <a:cubicBezTo>
                    <a:pt x="6138" y="3069"/>
                    <a:pt x="5305" y="567"/>
                    <a:pt x="5238" y="267"/>
                  </a:cubicBezTo>
                  <a:lnTo>
                    <a:pt x="5138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865893" y="1939931"/>
              <a:ext cx="239345" cy="233757"/>
            </a:xfrm>
            <a:custGeom>
              <a:avLst/>
              <a:gdLst/>
              <a:ahLst/>
              <a:cxnLst/>
              <a:rect l="l" t="t" r="r" b="b"/>
              <a:pathLst>
                <a:path w="6339" h="6191" extrusionOk="0">
                  <a:moveTo>
                    <a:pt x="4431" y="0"/>
                  </a:moveTo>
                  <a:cubicBezTo>
                    <a:pt x="4184" y="0"/>
                    <a:pt x="3927" y="50"/>
                    <a:pt x="3670" y="153"/>
                  </a:cubicBezTo>
                  <a:cubicBezTo>
                    <a:pt x="3136" y="420"/>
                    <a:pt x="2902" y="753"/>
                    <a:pt x="2769" y="1087"/>
                  </a:cubicBezTo>
                  <a:cubicBezTo>
                    <a:pt x="2570" y="960"/>
                    <a:pt x="2342" y="902"/>
                    <a:pt x="2100" y="902"/>
                  </a:cubicBezTo>
                  <a:cubicBezTo>
                    <a:pt x="1896" y="902"/>
                    <a:pt x="1682" y="944"/>
                    <a:pt x="1468" y="1020"/>
                  </a:cubicBezTo>
                  <a:cubicBezTo>
                    <a:pt x="601" y="1354"/>
                    <a:pt x="0" y="2321"/>
                    <a:pt x="467" y="3455"/>
                  </a:cubicBezTo>
                  <a:cubicBezTo>
                    <a:pt x="667" y="3922"/>
                    <a:pt x="934" y="4256"/>
                    <a:pt x="1301" y="4523"/>
                  </a:cubicBezTo>
                  <a:cubicBezTo>
                    <a:pt x="1902" y="4956"/>
                    <a:pt x="4337" y="5957"/>
                    <a:pt x="4637" y="6090"/>
                  </a:cubicBezTo>
                  <a:lnTo>
                    <a:pt x="4904" y="6191"/>
                  </a:lnTo>
                  <a:lnTo>
                    <a:pt x="5004" y="5957"/>
                  </a:lnTo>
                  <a:cubicBezTo>
                    <a:pt x="5137" y="5690"/>
                    <a:pt x="6138" y="3255"/>
                    <a:pt x="6271" y="2521"/>
                  </a:cubicBezTo>
                  <a:cubicBezTo>
                    <a:pt x="6338" y="2088"/>
                    <a:pt x="6305" y="1654"/>
                    <a:pt x="6105" y="1187"/>
                  </a:cubicBezTo>
                  <a:cubicBezTo>
                    <a:pt x="5782" y="418"/>
                    <a:pt x="5147" y="0"/>
                    <a:pt x="4431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804160" y="2164849"/>
              <a:ext cx="361528" cy="12611"/>
            </a:xfrm>
            <a:custGeom>
              <a:avLst/>
              <a:gdLst/>
              <a:ahLst/>
              <a:cxnLst/>
              <a:rect l="l" t="t" r="r" b="b"/>
              <a:pathLst>
                <a:path w="9575" h="334" fill="none" extrusionOk="0">
                  <a:moveTo>
                    <a:pt x="1" y="0"/>
                  </a:moveTo>
                  <a:lnTo>
                    <a:pt x="9574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945222" y="2056524"/>
              <a:ext cx="115916" cy="240591"/>
            </a:xfrm>
            <a:custGeom>
              <a:avLst/>
              <a:gdLst/>
              <a:ahLst/>
              <a:cxnLst/>
              <a:rect l="l" t="t" r="r" b="b"/>
              <a:pathLst>
                <a:path w="3070" h="6372" fill="none" extrusionOk="0">
                  <a:moveTo>
                    <a:pt x="1" y="6372"/>
                  </a:moveTo>
                  <a:lnTo>
                    <a:pt x="3070" y="3169"/>
                  </a:lnTo>
                  <a:lnTo>
                    <a:pt x="5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1020813" y="2216463"/>
              <a:ext cx="1284" cy="49160"/>
            </a:xfrm>
            <a:custGeom>
              <a:avLst/>
              <a:gdLst/>
              <a:ahLst/>
              <a:cxnLst/>
              <a:rect l="l" t="t" r="r" b="b"/>
              <a:pathLst>
                <a:path w="34" h="1302" fill="none" extrusionOk="0">
                  <a:moveTo>
                    <a:pt x="0" y="1302"/>
                  </a:moveTo>
                  <a:lnTo>
                    <a:pt x="34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938954" y="226056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0" y="0"/>
                  </a:moveTo>
                  <a:lnTo>
                    <a:pt x="1034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990569" y="2134606"/>
              <a:ext cx="40363" cy="1284"/>
            </a:xfrm>
            <a:custGeom>
              <a:avLst/>
              <a:gdLst/>
              <a:ahLst/>
              <a:cxnLst/>
              <a:rect l="l" t="t" r="r" b="b"/>
              <a:pathLst>
                <a:path w="1069" h="34" fill="none" extrusionOk="0">
                  <a:moveTo>
                    <a:pt x="1068" y="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993099" y="2041422"/>
              <a:ext cx="11365" cy="52898"/>
            </a:xfrm>
            <a:custGeom>
              <a:avLst/>
              <a:gdLst/>
              <a:ahLst/>
              <a:cxnLst/>
              <a:rect l="l" t="t" r="r" b="b"/>
              <a:pathLst>
                <a:path w="301" h="1401" fill="none" extrusionOk="0">
                  <a:moveTo>
                    <a:pt x="0" y="1401"/>
                  </a:moveTo>
                  <a:lnTo>
                    <a:pt x="3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858342" y="2142157"/>
              <a:ext cx="55428" cy="55466"/>
            </a:xfrm>
            <a:custGeom>
              <a:avLst/>
              <a:gdLst/>
              <a:ahLst/>
              <a:cxnLst/>
              <a:rect l="l" t="t" r="r" b="b"/>
              <a:pathLst>
                <a:path w="1468" h="1469" fill="none" extrusionOk="0">
                  <a:moveTo>
                    <a:pt x="0" y="1468"/>
                  </a:moveTo>
                  <a:lnTo>
                    <a:pt x="1468" y="734"/>
                  </a:lnTo>
                  <a:lnTo>
                    <a:pt x="7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077487" y="2028811"/>
              <a:ext cx="687715" cy="672612"/>
            </a:xfrm>
            <a:custGeom>
              <a:avLst/>
              <a:gdLst/>
              <a:ahLst/>
              <a:cxnLst/>
              <a:rect l="l" t="t" r="r" b="b"/>
              <a:pathLst>
                <a:path w="18214" h="17814" fill="none" extrusionOk="0">
                  <a:moveTo>
                    <a:pt x="18213" y="3336"/>
                  </a:moveTo>
                  <a:cubicBezTo>
                    <a:pt x="15912" y="1268"/>
                    <a:pt x="12876" y="0"/>
                    <a:pt x="9507" y="134"/>
                  </a:cubicBezTo>
                  <a:cubicBezTo>
                    <a:pt x="4170" y="334"/>
                    <a:pt x="0" y="4837"/>
                    <a:pt x="200" y="10174"/>
                  </a:cubicBezTo>
                  <a:cubicBezTo>
                    <a:pt x="367" y="14477"/>
                    <a:pt x="3970" y="17813"/>
                    <a:pt x="8240" y="17646"/>
                  </a:cubicBezTo>
                  <a:cubicBezTo>
                    <a:pt x="11675" y="17513"/>
                    <a:pt x="14344" y="14644"/>
                    <a:pt x="14210" y="11242"/>
                  </a:cubicBezTo>
                  <a:cubicBezTo>
                    <a:pt x="14077" y="8473"/>
                    <a:pt x="11775" y="6338"/>
                    <a:pt x="9040" y="6472"/>
                  </a:cubicBezTo>
                  <a:cubicBezTo>
                    <a:pt x="6839" y="6572"/>
                    <a:pt x="5171" y="8406"/>
                    <a:pt x="5237" y="10608"/>
                  </a:cubicBezTo>
                  <a:cubicBezTo>
                    <a:pt x="5337" y="12343"/>
                    <a:pt x="6772" y="13744"/>
                    <a:pt x="8540" y="13644"/>
                  </a:cubicBezTo>
                  <a:cubicBezTo>
                    <a:pt x="9974" y="13610"/>
                    <a:pt x="11042" y="12409"/>
                    <a:pt x="10975" y="11008"/>
                  </a:cubicBezTo>
                  <a:cubicBezTo>
                    <a:pt x="10908" y="9908"/>
                    <a:pt x="9974" y="9007"/>
                    <a:pt x="8840" y="9074"/>
                  </a:cubicBezTo>
                  <a:cubicBezTo>
                    <a:pt x="7906" y="9107"/>
                    <a:pt x="7239" y="9841"/>
                    <a:pt x="7306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221079" y="1920486"/>
              <a:ext cx="22692" cy="175119"/>
            </a:xfrm>
            <a:custGeom>
              <a:avLst/>
              <a:gdLst/>
              <a:ahLst/>
              <a:cxnLst/>
              <a:rect l="l" t="t" r="r" b="b"/>
              <a:pathLst>
                <a:path w="601" h="4638" fill="none" extrusionOk="0">
                  <a:moveTo>
                    <a:pt x="0" y="1"/>
                  </a:moveTo>
                  <a:lnTo>
                    <a:pt x="60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1185813" y="1996075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0" y="0"/>
                  </a:moveTo>
                  <a:lnTo>
                    <a:pt x="1234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1227347" y="1940648"/>
              <a:ext cx="22730" cy="30244"/>
            </a:xfrm>
            <a:custGeom>
              <a:avLst/>
              <a:gdLst/>
              <a:ahLst/>
              <a:cxnLst/>
              <a:rect l="l" t="t" r="r" b="b"/>
              <a:pathLst>
                <a:path w="602" h="801" fill="none" extrusionOk="0">
                  <a:moveTo>
                    <a:pt x="1" y="801"/>
                  </a:moveTo>
                  <a:lnTo>
                    <a:pt x="6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9"/>
          <p:cNvSpPr/>
          <p:nvPr/>
        </p:nvSpPr>
        <p:spPr>
          <a:xfrm>
            <a:off x="4774953" y="3602762"/>
            <a:ext cx="627620" cy="503051"/>
          </a:xfrm>
          <a:custGeom>
            <a:avLst/>
            <a:gdLst/>
            <a:ahLst/>
            <a:cxnLst/>
            <a:rect l="l" t="t" r="r" b="b"/>
            <a:pathLst>
              <a:path w="21564" h="17284" fill="none" extrusionOk="0">
                <a:moveTo>
                  <a:pt x="18771" y="0"/>
                </a:moveTo>
                <a:cubicBezTo>
                  <a:pt x="21564" y="5532"/>
                  <a:pt x="19333" y="12260"/>
                  <a:pt x="13802" y="15062"/>
                </a:cubicBezTo>
                <a:cubicBezTo>
                  <a:pt x="9404" y="17284"/>
                  <a:pt x="3990" y="15515"/>
                  <a:pt x="1768" y="11126"/>
                </a:cubicBezTo>
                <a:cubicBezTo>
                  <a:pt x="0" y="7590"/>
                  <a:pt x="1424" y="3310"/>
                  <a:pt x="4960" y="1478"/>
                </a:cubicBezTo>
                <a:cubicBezTo>
                  <a:pt x="7817" y="54"/>
                  <a:pt x="11244" y="1197"/>
                  <a:pt x="12668" y="3999"/>
                </a:cubicBezTo>
                <a:cubicBezTo>
                  <a:pt x="13811" y="6275"/>
                  <a:pt x="12895" y="9023"/>
                  <a:pt x="10619" y="10165"/>
                </a:cubicBezTo>
                <a:cubicBezTo>
                  <a:pt x="8796" y="11081"/>
                  <a:pt x="6629" y="10338"/>
                  <a:pt x="5713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9"/>
          <p:cNvSpPr/>
          <p:nvPr/>
        </p:nvSpPr>
        <p:spPr>
          <a:xfrm>
            <a:off x="5228097" y="3753995"/>
            <a:ext cx="124860" cy="107689"/>
          </a:xfrm>
          <a:custGeom>
            <a:avLst/>
            <a:gdLst/>
            <a:ahLst/>
            <a:cxnLst/>
            <a:rect l="l" t="t" r="r" b="b"/>
            <a:pathLst>
              <a:path w="4290" h="3700" fill="none" extrusionOk="0">
                <a:moveTo>
                  <a:pt x="4290" y="1424"/>
                </a:moveTo>
                <a:cubicBezTo>
                  <a:pt x="4172" y="2104"/>
                  <a:pt x="3773" y="2739"/>
                  <a:pt x="3138" y="3128"/>
                </a:cubicBezTo>
                <a:cubicBezTo>
                  <a:pt x="2222" y="3700"/>
                  <a:pt x="1035" y="3419"/>
                  <a:pt x="454" y="2512"/>
                </a:cubicBezTo>
                <a:cubicBezTo>
                  <a:pt x="1" y="1768"/>
                  <a:pt x="228" y="798"/>
                  <a:pt x="962" y="345"/>
                </a:cubicBezTo>
                <a:cubicBezTo>
                  <a:pt x="1533" y="0"/>
                  <a:pt x="2340" y="172"/>
                  <a:pt x="2676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"/>
          <p:cNvSpPr/>
          <p:nvPr/>
        </p:nvSpPr>
        <p:spPr>
          <a:xfrm>
            <a:off x="5184293" y="3493150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26769" y="1372"/>
                </a:moveTo>
                <a:lnTo>
                  <a:pt x="26769" y="1372"/>
                </a:lnTo>
                <a:cubicBezTo>
                  <a:pt x="26768" y="1373"/>
                  <a:pt x="26767" y="1373"/>
                  <a:pt x="26766" y="1374"/>
                </a:cubicBezTo>
                <a:lnTo>
                  <a:pt x="26766" y="1374"/>
                </a:lnTo>
                <a:cubicBezTo>
                  <a:pt x="26767" y="1373"/>
                  <a:pt x="26768" y="1373"/>
                  <a:pt x="26769" y="1372"/>
                </a:cubicBezTo>
                <a:close/>
                <a:moveTo>
                  <a:pt x="17907" y="0"/>
                </a:moveTo>
                <a:cubicBezTo>
                  <a:pt x="17512" y="0"/>
                  <a:pt x="17135" y="18"/>
                  <a:pt x="16785" y="57"/>
                </a:cubicBezTo>
                <a:cubicBezTo>
                  <a:pt x="15425" y="230"/>
                  <a:pt x="15879" y="1200"/>
                  <a:pt x="16223" y="1653"/>
                </a:cubicBezTo>
                <a:cubicBezTo>
                  <a:pt x="14509" y="1019"/>
                  <a:pt x="12741" y="393"/>
                  <a:pt x="11200" y="338"/>
                </a:cubicBezTo>
                <a:cubicBezTo>
                  <a:pt x="11173" y="338"/>
                  <a:pt x="11146" y="337"/>
                  <a:pt x="11121" y="337"/>
                </a:cubicBezTo>
                <a:cubicBezTo>
                  <a:pt x="9348" y="337"/>
                  <a:pt x="10519" y="2161"/>
                  <a:pt x="10519" y="2161"/>
                </a:cubicBezTo>
                <a:cubicBezTo>
                  <a:pt x="10513" y="2170"/>
                  <a:pt x="10487" y="2174"/>
                  <a:pt x="10444" y="2174"/>
                </a:cubicBezTo>
                <a:cubicBezTo>
                  <a:pt x="9939" y="2174"/>
                  <a:pt x="7039" y="1617"/>
                  <a:pt x="4220" y="1617"/>
                </a:cubicBezTo>
                <a:cubicBezTo>
                  <a:pt x="2644" y="1617"/>
                  <a:pt x="1094" y="1791"/>
                  <a:pt x="1" y="2333"/>
                </a:cubicBezTo>
                <a:cubicBezTo>
                  <a:pt x="2050" y="3068"/>
                  <a:pt x="4108" y="3648"/>
                  <a:pt x="6221" y="3993"/>
                </a:cubicBezTo>
                <a:cubicBezTo>
                  <a:pt x="8246" y="4348"/>
                  <a:pt x="10280" y="4527"/>
                  <a:pt x="12307" y="4527"/>
                </a:cubicBezTo>
                <a:cubicBezTo>
                  <a:pt x="15139" y="4527"/>
                  <a:pt x="17957" y="4179"/>
                  <a:pt x="20721" y="3476"/>
                </a:cubicBezTo>
                <a:cubicBezTo>
                  <a:pt x="22778" y="2968"/>
                  <a:pt x="24835" y="2289"/>
                  <a:pt x="26766" y="1374"/>
                </a:cubicBezTo>
                <a:lnTo>
                  <a:pt x="26766" y="1374"/>
                </a:lnTo>
                <a:cubicBezTo>
                  <a:pt x="26760" y="1376"/>
                  <a:pt x="26751" y="1377"/>
                  <a:pt x="26739" y="1377"/>
                </a:cubicBezTo>
                <a:cubicBezTo>
                  <a:pt x="26286" y="1377"/>
                  <a:pt x="21388" y="0"/>
                  <a:pt x="17907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9"/>
          <p:cNvSpPr/>
          <p:nvPr/>
        </p:nvSpPr>
        <p:spPr>
          <a:xfrm>
            <a:off x="5184817" y="3529649"/>
            <a:ext cx="784409" cy="212816"/>
          </a:xfrm>
          <a:custGeom>
            <a:avLst/>
            <a:gdLst/>
            <a:ahLst/>
            <a:cxnLst/>
            <a:rect l="l" t="t" r="r" b="b"/>
            <a:pathLst>
              <a:path w="26951" h="7312" extrusionOk="0">
                <a:moveTo>
                  <a:pt x="10220" y="5423"/>
                </a:moveTo>
                <a:cubicBezTo>
                  <a:pt x="10222" y="5423"/>
                  <a:pt x="10222" y="5424"/>
                  <a:pt x="10220" y="5428"/>
                </a:cubicBezTo>
                <a:lnTo>
                  <a:pt x="10220" y="5428"/>
                </a:lnTo>
                <a:cubicBezTo>
                  <a:pt x="10221" y="5426"/>
                  <a:pt x="10221" y="5424"/>
                  <a:pt x="10220" y="5423"/>
                </a:cubicBezTo>
                <a:close/>
                <a:moveTo>
                  <a:pt x="26724" y="0"/>
                </a:moveTo>
                <a:cubicBezTo>
                  <a:pt x="24774" y="853"/>
                  <a:pt x="22716" y="1605"/>
                  <a:pt x="20667" y="2113"/>
                </a:cubicBezTo>
                <a:cubicBezTo>
                  <a:pt x="17863" y="2785"/>
                  <a:pt x="14976" y="3141"/>
                  <a:pt x="12092" y="3141"/>
                </a:cubicBezTo>
                <a:cubicBezTo>
                  <a:pt x="10107" y="3141"/>
                  <a:pt x="8122" y="2972"/>
                  <a:pt x="6167" y="2621"/>
                </a:cubicBezTo>
                <a:cubicBezTo>
                  <a:pt x="4054" y="2285"/>
                  <a:pt x="2150" y="1678"/>
                  <a:pt x="1" y="1079"/>
                </a:cubicBezTo>
                <a:lnTo>
                  <a:pt x="1" y="1079"/>
                </a:lnTo>
                <a:cubicBezTo>
                  <a:pt x="1054" y="4523"/>
                  <a:pt x="8099" y="5479"/>
                  <a:pt x="9835" y="5479"/>
                </a:cubicBezTo>
                <a:cubicBezTo>
                  <a:pt x="10050" y="5479"/>
                  <a:pt x="10183" y="5464"/>
                  <a:pt x="10214" y="5438"/>
                </a:cubicBezTo>
                <a:lnTo>
                  <a:pt x="10214" y="5438"/>
                </a:lnTo>
                <a:cubicBezTo>
                  <a:pt x="10093" y="5605"/>
                  <a:pt x="8638" y="7137"/>
                  <a:pt x="10900" y="7300"/>
                </a:cubicBezTo>
                <a:cubicBezTo>
                  <a:pt x="11032" y="7308"/>
                  <a:pt x="11165" y="7312"/>
                  <a:pt x="11299" y="7312"/>
                </a:cubicBezTo>
                <a:cubicBezTo>
                  <a:pt x="13195" y="7312"/>
                  <a:pt x="15239" y="6548"/>
                  <a:pt x="16840" y="5532"/>
                </a:cubicBezTo>
                <a:lnTo>
                  <a:pt x="16840" y="5532"/>
                </a:lnTo>
                <a:cubicBezTo>
                  <a:pt x="16640" y="6035"/>
                  <a:pt x="16349" y="6897"/>
                  <a:pt x="17460" y="6897"/>
                </a:cubicBezTo>
                <a:cubicBezTo>
                  <a:pt x="17610" y="6897"/>
                  <a:pt x="17786" y="6881"/>
                  <a:pt x="17992" y="6847"/>
                </a:cubicBezTo>
                <a:cubicBezTo>
                  <a:pt x="23070" y="6284"/>
                  <a:pt x="26951" y="0"/>
                  <a:pt x="2672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9"/>
          <p:cNvSpPr/>
          <p:nvPr/>
        </p:nvSpPr>
        <p:spPr>
          <a:xfrm>
            <a:off x="5139704" y="3531205"/>
            <a:ext cx="825563" cy="789153"/>
          </a:xfrm>
          <a:custGeom>
            <a:avLst/>
            <a:gdLst/>
            <a:ahLst/>
            <a:cxnLst/>
            <a:rect l="l" t="t" r="r" b="b"/>
            <a:pathLst>
              <a:path w="28365" h="27114" extrusionOk="0">
                <a:moveTo>
                  <a:pt x="28365" y="0"/>
                </a:moveTo>
                <a:lnTo>
                  <a:pt x="28365" y="0"/>
                </a:lnTo>
                <a:cubicBezTo>
                  <a:pt x="28363" y="3"/>
                  <a:pt x="28362" y="6"/>
                  <a:pt x="28361" y="9"/>
                </a:cubicBezTo>
                <a:lnTo>
                  <a:pt x="28361" y="9"/>
                </a:lnTo>
                <a:cubicBezTo>
                  <a:pt x="28363" y="6"/>
                  <a:pt x="28364" y="3"/>
                  <a:pt x="28365" y="0"/>
                </a:cubicBezTo>
                <a:close/>
                <a:moveTo>
                  <a:pt x="28361" y="9"/>
                </a:moveTo>
                <a:cubicBezTo>
                  <a:pt x="28147" y="363"/>
                  <a:pt x="19547" y="4433"/>
                  <a:pt x="16150" y="8279"/>
                </a:cubicBezTo>
                <a:cubicBezTo>
                  <a:pt x="14853" y="9821"/>
                  <a:pt x="16214" y="10447"/>
                  <a:pt x="17075" y="10610"/>
                </a:cubicBezTo>
                <a:cubicBezTo>
                  <a:pt x="14627" y="11580"/>
                  <a:pt x="12106" y="12605"/>
                  <a:pt x="10338" y="14092"/>
                </a:cubicBezTo>
                <a:cubicBezTo>
                  <a:pt x="8170" y="15915"/>
                  <a:pt x="11253" y="16776"/>
                  <a:pt x="11317" y="16776"/>
                </a:cubicBezTo>
                <a:cubicBezTo>
                  <a:pt x="11371" y="17121"/>
                  <a:pt x="1895" y="22371"/>
                  <a:pt x="0" y="27113"/>
                </a:cubicBezTo>
                <a:cubicBezTo>
                  <a:pt x="2974" y="25971"/>
                  <a:pt x="5758" y="24547"/>
                  <a:pt x="8442" y="22888"/>
                </a:cubicBezTo>
                <a:cubicBezTo>
                  <a:pt x="14491" y="19125"/>
                  <a:pt x="19750" y="14164"/>
                  <a:pt x="23794" y="8225"/>
                </a:cubicBezTo>
                <a:cubicBezTo>
                  <a:pt x="25561" y="5652"/>
                  <a:pt x="27101" y="2926"/>
                  <a:pt x="28361" y="9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9"/>
          <p:cNvSpPr/>
          <p:nvPr/>
        </p:nvSpPr>
        <p:spPr>
          <a:xfrm>
            <a:off x="5139966" y="3530871"/>
            <a:ext cx="880543" cy="809759"/>
          </a:xfrm>
          <a:custGeom>
            <a:avLst/>
            <a:gdLst/>
            <a:ahLst/>
            <a:cxnLst/>
            <a:rect l="l" t="t" r="r" b="b"/>
            <a:pathLst>
              <a:path w="30254" h="27822" extrusionOk="0">
                <a:moveTo>
                  <a:pt x="15462" y="22038"/>
                </a:moveTo>
                <a:cubicBezTo>
                  <a:pt x="15464" y="22038"/>
                  <a:pt x="15465" y="22040"/>
                  <a:pt x="15466" y="22043"/>
                </a:cubicBezTo>
                <a:lnTo>
                  <a:pt x="15466" y="22043"/>
                </a:lnTo>
                <a:cubicBezTo>
                  <a:pt x="15464" y="22042"/>
                  <a:pt x="15463" y="22040"/>
                  <a:pt x="15461" y="22039"/>
                </a:cubicBezTo>
                <a:cubicBezTo>
                  <a:pt x="15462" y="22038"/>
                  <a:pt x="15462" y="22038"/>
                  <a:pt x="15462" y="22038"/>
                </a:cubicBezTo>
                <a:close/>
                <a:moveTo>
                  <a:pt x="28255" y="0"/>
                </a:moveTo>
                <a:cubicBezTo>
                  <a:pt x="28252" y="0"/>
                  <a:pt x="28249" y="1"/>
                  <a:pt x="28247" y="4"/>
                </a:cubicBezTo>
                <a:cubicBezTo>
                  <a:pt x="26995" y="2860"/>
                  <a:pt x="25454" y="5653"/>
                  <a:pt x="23686" y="8228"/>
                </a:cubicBezTo>
                <a:cubicBezTo>
                  <a:pt x="19696" y="14104"/>
                  <a:pt x="14554" y="19074"/>
                  <a:pt x="8451" y="22837"/>
                </a:cubicBezTo>
                <a:cubicBezTo>
                  <a:pt x="5758" y="24487"/>
                  <a:pt x="2956" y="25847"/>
                  <a:pt x="0" y="27062"/>
                </a:cubicBezTo>
                <a:cubicBezTo>
                  <a:pt x="850" y="27598"/>
                  <a:pt x="1859" y="27822"/>
                  <a:pt x="2950" y="27822"/>
                </a:cubicBezTo>
                <a:cubicBezTo>
                  <a:pt x="8209" y="27822"/>
                  <a:pt x="15345" y="22611"/>
                  <a:pt x="15470" y="22075"/>
                </a:cubicBezTo>
                <a:lnTo>
                  <a:pt x="15470" y="22075"/>
                </a:lnTo>
                <a:cubicBezTo>
                  <a:pt x="15492" y="22353"/>
                  <a:pt x="15455" y="24108"/>
                  <a:pt x="16545" y="24108"/>
                </a:cubicBezTo>
                <a:cubicBezTo>
                  <a:pt x="16905" y="24108"/>
                  <a:pt x="17388" y="23917"/>
                  <a:pt x="18036" y="23417"/>
                </a:cubicBezTo>
                <a:cubicBezTo>
                  <a:pt x="20331" y="21585"/>
                  <a:pt x="21917" y="18566"/>
                  <a:pt x="22779" y="15709"/>
                </a:cubicBezTo>
                <a:cubicBezTo>
                  <a:pt x="22922" y="16254"/>
                  <a:pt x="23247" y="17023"/>
                  <a:pt x="23883" y="17023"/>
                </a:cubicBezTo>
                <a:cubicBezTo>
                  <a:pt x="24253" y="17023"/>
                  <a:pt x="24729" y="16762"/>
                  <a:pt x="25336" y="16045"/>
                </a:cubicBezTo>
                <a:cubicBezTo>
                  <a:pt x="30253" y="10509"/>
                  <a:pt x="28511" y="0"/>
                  <a:pt x="28255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9"/>
          <p:cNvSpPr/>
          <p:nvPr/>
        </p:nvSpPr>
        <p:spPr>
          <a:xfrm>
            <a:off x="4922489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9"/>
          <p:cNvSpPr/>
          <p:nvPr/>
        </p:nvSpPr>
        <p:spPr>
          <a:xfrm>
            <a:off x="5287764" y="3755829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90" y="1"/>
                  <a:pt x="0" y="282"/>
                  <a:pt x="0" y="617"/>
                </a:cubicBezTo>
                <a:cubicBezTo>
                  <a:pt x="0" y="962"/>
                  <a:pt x="290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82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9"/>
          <p:cNvSpPr/>
          <p:nvPr/>
        </p:nvSpPr>
        <p:spPr>
          <a:xfrm>
            <a:off x="3744820" y="3602762"/>
            <a:ext cx="627911" cy="503051"/>
          </a:xfrm>
          <a:custGeom>
            <a:avLst/>
            <a:gdLst/>
            <a:ahLst/>
            <a:cxnLst/>
            <a:rect l="l" t="t" r="r" b="b"/>
            <a:pathLst>
              <a:path w="21574" h="17284" fill="none" extrusionOk="0">
                <a:moveTo>
                  <a:pt x="2803" y="0"/>
                </a:moveTo>
                <a:cubicBezTo>
                  <a:pt x="1" y="5532"/>
                  <a:pt x="2232" y="12260"/>
                  <a:pt x="7763" y="15062"/>
                </a:cubicBezTo>
                <a:cubicBezTo>
                  <a:pt x="12161" y="17284"/>
                  <a:pt x="17584" y="15515"/>
                  <a:pt x="19805" y="11126"/>
                </a:cubicBezTo>
                <a:cubicBezTo>
                  <a:pt x="21574" y="7590"/>
                  <a:pt x="20141" y="3310"/>
                  <a:pt x="16604" y="1478"/>
                </a:cubicBezTo>
                <a:cubicBezTo>
                  <a:pt x="13748" y="54"/>
                  <a:pt x="10329" y="1197"/>
                  <a:pt x="8896" y="3999"/>
                </a:cubicBezTo>
                <a:cubicBezTo>
                  <a:pt x="7754" y="6275"/>
                  <a:pt x="8670" y="9023"/>
                  <a:pt x="10946" y="10165"/>
                </a:cubicBezTo>
                <a:cubicBezTo>
                  <a:pt x="12778" y="11081"/>
                  <a:pt x="14936" y="10338"/>
                  <a:pt x="15861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9"/>
          <p:cNvSpPr/>
          <p:nvPr/>
        </p:nvSpPr>
        <p:spPr>
          <a:xfrm>
            <a:off x="3793135" y="3753995"/>
            <a:ext cx="124599" cy="107689"/>
          </a:xfrm>
          <a:custGeom>
            <a:avLst/>
            <a:gdLst/>
            <a:ahLst/>
            <a:cxnLst/>
            <a:rect l="l" t="t" r="r" b="b"/>
            <a:pathLst>
              <a:path w="4281" h="3700" fill="none" extrusionOk="0">
                <a:moveTo>
                  <a:pt x="0" y="1424"/>
                </a:moveTo>
                <a:cubicBezTo>
                  <a:pt x="109" y="2104"/>
                  <a:pt x="508" y="2739"/>
                  <a:pt x="1143" y="3128"/>
                </a:cubicBezTo>
                <a:cubicBezTo>
                  <a:pt x="2059" y="3700"/>
                  <a:pt x="3247" y="3419"/>
                  <a:pt x="3827" y="2512"/>
                </a:cubicBezTo>
                <a:cubicBezTo>
                  <a:pt x="4280" y="1768"/>
                  <a:pt x="4054" y="798"/>
                  <a:pt x="3319" y="345"/>
                </a:cubicBezTo>
                <a:cubicBezTo>
                  <a:pt x="2748" y="0"/>
                  <a:pt x="1950" y="172"/>
                  <a:pt x="1605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9"/>
          <p:cNvSpPr/>
          <p:nvPr/>
        </p:nvSpPr>
        <p:spPr>
          <a:xfrm>
            <a:off x="3182385" y="3494208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1" y="1372"/>
                </a:moveTo>
                <a:cubicBezTo>
                  <a:pt x="2" y="1373"/>
                  <a:pt x="3" y="1373"/>
                  <a:pt x="5" y="1374"/>
                </a:cubicBezTo>
                <a:lnTo>
                  <a:pt x="5" y="1374"/>
                </a:lnTo>
                <a:cubicBezTo>
                  <a:pt x="3" y="1373"/>
                  <a:pt x="2" y="1373"/>
                  <a:pt x="1" y="1372"/>
                </a:cubicBezTo>
                <a:close/>
                <a:moveTo>
                  <a:pt x="8863" y="0"/>
                </a:moveTo>
                <a:cubicBezTo>
                  <a:pt x="5382" y="0"/>
                  <a:pt x="484" y="1377"/>
                  <a:pt x="31" y="1377"/>
                </a:cubicBezTo>
                <a:cubicBezTo>
                  <a:pt x="19" y="1377"/>
                  <a:pt x="10" y="1376"/>
                  <a:pt x="5" y="1374"/>
                </a:cubicBezTo>
                <a:lnTo>
                  <a:pt x="5" y="1374"/>
                </a:lnTo>
                <a:cubicBezTo>
                  <a:pt x="1944" y="2289"/>
                  <a:pt x="3992" y="2968"/>
                  <a:pt x="6049" y="3476"/>
                </a:cubicBezTo>
                <a:cubicBezTo>
                  <a:pt x="8813" y="4179"/>
                  <a:pt x="11632" y="4527"/>
                  <a:pt x="14463" y="4527"/>
                </a:cubicBezTo>
                <a:cubicBezTo>
                  <a:pt x="16490" y="4527"/>
                  <a:pt x="18524" y="4348"/>
                  <a:pt x="20549" y="3993"/>
                </a:cubicBezTo>
                <a:cubicBezTo>
                  <a:pt x="22662" y="3648"/>
                  <a:pt x="24720" y="3068"/>
                  <a:pt x="26770" y="2333"/>
                </a:cubicBezTo>
                <a:cubicBezTo>
                  <a:pt x="25698" y="1791"/>
                  <a:pt x="24154" y="1617"/>
                  <a:pt x="22579" y="1617"/>
                </a:cubicBezTo>
                <a:cubicBezTo>
                  <a:pt x="19759" y="1617"/>
                  <a:pt x="16835" y="2174"/>
                  <a:pt x="16327" y="2174"/>
                </a:cubicBezTo>
                <a:cubicBezTo>
                  <a:pt x="16283" y="2174"/>
                  <a:pt x="16257" y="2170"/>
                  <a:pt x="16251" y="2161"/>
                </a:cubicBezTo>
                <a:cubicBezTo>
                  <a:pt x="16251" y="2161"/>
                  <a:pt x="17423" y="337"/>
                  <a:pt x="15650" y="337"/>
                </a:cubicBezTo>
                <a:cubicBezTo>
                  <a:pt x="15624" y="337"/>
                  <a:pt x="15598" y="338"/>
                  <a:pt x="15571" y="338"/>
                </a:cubicBezTo>
                <a:cubicBezTo>
                  <a:pt x="14029" y="393"/>
                  <a:pt x="12261" y="1019"/>
                  <a:pt x="10556" y="1653"/>
                </a:cubicBezTo>
                <a:cubicBezTo>
                  <a:pt x="10892" y="1200"/>
                  <a:pt x="11345" y="230"/>
                  <a:pt x="9985" y="57"/>
                </a:cubicBezTo>
                <a:cubicBezTo>
                  <a:pt x="9635" y="18"/>
                  <a:pt x="9258" y="0"/>
                  <a:pt x="886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"/>
          <p:cNvSpPr/>
          <p:nvPr/>
        </p:nvSpPr>
        <p:spPr>
          <a:xfrm>
            <a:off x="3175021" y="3532559"/>
            <a:ext cx="785981" cy="213281"/>
          </a:xfrm>
          <a:custGeom>
            <a:avLst/>
            <a:gdLst/>
            <a:ahLst/>
            <a:cxnLst/>
            <a:rect l="l" t="t" r="r" b="b"/>
            <a:pathLst>
              <a:path w="27005" h="7328" extrusionOk="0">
                <a:moveTo>
                  <a:pt x="16730" y="5432"/>
                </a:moveTo>
                <a:cubicBezTo>
                  <a:pt x="16730" y="5433"/>
                  <a:pt x="16730" y="5435"/>
                  <a:pt x="16730" y="5436"/>
                </a:cubicBezTo>
                <a:lnTo>
                  <a:pt x="16730" y="5436"/>
                </a:lnTo>
                <a:cubicBezTo>
                  <a:pt x="16729" y="5433"/>
                  <a:pt x="16729" y="5432"/>
                  <a:pt x="16730" y="5432"/>
                </a:cubicBezTo>
                <a:close/>
                <a:moveTo>
                  <a:pt x="227" y="0"/>
                </a:moveTo>
                <a:cubicBezTo>
                  <a:pt x="0" y="0"/>
                  <a:pt x="3881" y="6284"/>
                  <a:pt x="8959" y="6855"/>
                </a:cubicBezTo>
                <a:cubicBezTo>
                  <a:pt x="9165" y="6890"/>
                  <a:pt x="9342" y="6906"/>
                  <a:pt x="9493" y="6906"/>
                </a:cubicBezTo>
                <a:cubicBezTo>
                  <a:pt x="10615" y="6906"/>
                  <a:pt x="10366" y="6045"/>
                  <a:pt x="10111" y="5550"/>
                </a:cubicBezTo>
                <a:lnTo>
                  <a:pt x="10111" y="5550"/>
                </a:lnTo>
                <a:cubicBezTo>
                  <a:pt x="11719" y="6570"/>
                  <a:pt x="13773" y="7328"/>
                  <a:pt x="15676" y="7328"/>
                </a:cubicBezTo>
                <a:cubicBezTo>
                  <a:pt x="15802" y="7328"/>
                  <a:pt x="15926" y="7325"/>
                  <a:pt x="16050" y="7318"/>
                </a:cubicBezTo>
                <a:cubicBezTo>
                  <a:pt x="18310" y="7155"/>
                  <a:pt x="16861" y="5619"/>
                  <a:pt x="16737" y="5447"/>
                </a:cubicBezTo>
                <a:lnTo>
                  <a:pt x="16737" y="5447"/>
                </a:lnTo>
                <a:cubicBezTo>
                  <a:pt x="16767" y="5472"/>
                  <a:pt x="16886" y="5486"/>
                  <a:pt x="17076" y="5486"/>
                </a:cubicBezTo>
                <a:cubicBezTo>
                  <a:pt x="18748" y="5486"/>
                  <a:pt x="25943" y="4451"/>
                  <a:pt x="27004" y="979"/>
                </a:cubicBezTo>
                <a:lnTo>
                  <a:pt x="27004" y="979"/>
                </a:lnTo>
                <a:cubicBezTo>
                  <a:pt x="24955" y="1714"/>
                  <a:pt x="22851" y="2194"/>
                  <a:pt x="20739" y="2530"/>
                </a:cubicBezTo>
                <a:cubicBezTo>
                  <a:pt x="18827" y="2873"/>
                  <a:pt x="16903" y="3036"/>
                  <a:pt x="14980" y="3036"/>
                </a:cubicBezTo>
                <a:cubicBezTo>
                  <a:pt x="12077" y="3036"/>
                  <a:pt x="9177" y="2664"/>
                  <a:pt x="6330" y="1977"/>
                </a:cubicBezTo>
                <a:cubicBezTo>
                  <a:pt x="4280" y="1469"/>
                  <a:pt x="2167" y="852"/>
                  <a:pt x="22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9"/>
          <p:cNvSpPr/>
          <p:nvPr/>
        </p:nvSpPr>
        <p:spPr>
          <a:xfrm>
            <a:off x="3182385" y="3531205"/>
            <a:ext cx="825330" cy="789153"/>
          </a:xfrm>
          <a:custGeom>
            <a:avLst/>
            <a:gdLst/>
            <a:ahLst/>
            <a:cxnLst/>
            <a:rect l="l" t="t" r="r" b="b"/>
            <a:pathLst>
              <a:path w="28357" h="27114" extrusionOk="0">
                <a:moveTo>
                  <a:pt x="1" y="0"/>
                </a:moveTo>
                <a:cubicBezTo>
                  <a:pt x="2" y="3"/>
                  <a:pt x="3" y="7"/>
                  <a:pt x="5" y="10"/>
                </a:cubicBezTo>
                <a:lnTo>
                  <a:pt x="5" y="10"/>
                </a:lnTo>
                <a:cubicBezTo>
                  <a:pt x="4" y="7"/>
                  <a:pt x="2" y="4"/>
                  <a:pt x="1" y="0"/>
                </a:cubicBezTo>
                <a:close/>
                <a:moveTo>
                  <a:pt x="5" y="10"/>
                </a:moveTo>
                <a:cubicBezTo>
                  <a:pt x="1265" y="2926"/>
                  <a:pt x="2805" y="5653"/>
                  <a:pt x="4571" y="8225"/>
                </a:cubicBezTo>
                <a:cubicBezTo>
                  <a:pt x="8616" y="14164"/>
                  <a:pt x="13875" y="19125"/>
                  <a:pt x="19914" y="22888"/>
                </a:cubicBezTo>
                <a:cubicBezTo>
                  <a:pt x="22598" y="24547"/>
                  <a:pt x="25391" y="25971"/>
                  <a:pt x="28357" y="27113"/>
                </a:cubicBezTo>
                <a:cubicBezTo>
                  <a:pt x="26470" y="22371"/>
                  <a:pt x="16931" y="17121"/>
                  <a:pt x="17049" y="16776"/>
                </a:cubicBezTo>
                <a:cubicBezTo>
                  <a:pt x="17103" y="16776"/>
                  <a:pt x="20186" y="15915"/>
                  <a:pt x="18019" y="14092"/>
                </a:cubicBezTo>
                <a:cubicBezTo>
                  <a:pt x="16251" y="12605"/>
                  <a:pt x="13739" y="11580"/>
                  <a:pt x="11291" y="10610"/>
                </a:cubicBezTo>
                <a:cubicBezTo>
                  <a:pt x="12152" y="10447"/>
                  <a:pt x="13512" y="9821"/>
                  <a:pt x="12206" y="8279"/>
                </a:cubicBezTo>
                <a:cubicBezTo>
                  <a:pt x="8823" y="4438"/>
                  <a:pt x="232" y="374"/>
                  <a:pt x="5" y="1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9"/>
          <p:cNvSpPr/>
          <p:nvPr/>
        </p:nvSpPr>
        <p:spPr>
          <a:xfrm>
            <a:off x="3123475" y="3528474"/>
            <a:ext cx="883977" cy="810982"/>
          </a:xfrm>
          <a:custGeom>
            <a:avLst/>
            <a:gdLst/>
            <a:ahLst/>
            <a:cxnLst/>
            <a:rect l="l" t="t" r="r" b="b"/>
            <a:pathLst>
              <a:path w="30372" h="27864" extrusionOk="0">
                <a:moveTo>
                  <a:pt x="14800" y="22030"/>
                </a:moveTo>
                <a:cubicBezTo>
                  <a:pt x="14801" y="22030"/>
                  <a:pt x="14801" y="22030"/>
                  <a:pt x="14802" y="22030"/>
                </a:cubicBezTo>
                <a:cubicBezTo>
                  <a:pt x="14800" y="22032"/>
                  <a:pt x="14798" y="22033"/>
                  <a:pt x="14797" y="22035"/>
                </a:cubicBezTo>
                <a:lnTo>
                  <a:pt x="14797" y="22035"/>
                </a:lnTo>
                <a:cubicBezTo>
                  <a:pt x="14798" y="22031"/>
                  <a:pt x="14799" y="22030"/>
                  <a:pt x="14800" y="22030"/>
                </a:cubicBezTo>
                <a:close/>
                <a:moveTo>
                  <a:pt x="1990" y="1"/>
                </a:moveTo>
                <a:cubicBezTo>
                  <a:pt x="1734" y="1"/>
                  <a:pt x="0" y="10509"/>
                  <a:pt x="4918" y="16045"/>
                </a:cubicBezTo>
                <a:cubicBezTo>
                  <a:pt x="5522" y="16756"/>
                  <a:pt x="5997" y="17014"/>
                  <a:pt x="6368" y="17014"/>
                </a:cubicBezTo>
                <a:cubicBezTo>
                  <a:pt x="7010" y="17014"/>
                  <a:pt x="7340" y="16238"/>
                  <a:pt x="7484" y="15692"/>
                </a:cubicBezTo>
                <a:cubicBezTo>
                  <a:pt x="8345" y="18548"/>
                  <a:pt x="9932" y="21577"/>
                  <a:pt x="12226" y="23400"/>
                </a:cubicBezTo>
                <a:cubicBezTo>
                  <a:pt x="12877" y="23903"/>
                  <a:pt x="13361" y="24096"/>
                  <a:pt x="13721" y="24096"/>
                </a:cubicBezTo>
                <a:cubicBezTo>
                  <a:pt x="14809" y="24096"/>
                  <a:pt x="14771" y="22340"/>
                  <a:pt x="14793" y="22066"/>
                </a:cubicBezTo>
                <a:lnTo>
                  <a:pt x="14793" y="22066"/>
                </a:lnTo>
                <a:cubicBezTo>
                  <a:pt x="14918" y="22595"/>
                  <a:pt x="22148" y="27863"/>
                  <a:pt x="27435" y="27863"/>
                </a:cubicBezTo>
                <a:cubicBezTo>
                  <a:pt x="28522" y="27863"/>
                  <a:pt x="29527" y="27641"/>
                  <a:pt x="30371" y="27108"/>
                </a:cubicBezTo>
                <a:cubicBezTo>
                  <a:pt x="27397" y="25966"/>
                  <a:pt x="24677" y="24470"/>
                  <a:pt x="21993" y="22810"/>
                </a:cubicBezTo>
                <a:cubicBezTo>
                  <a:pt x="15890" y="19047"/>
                  <a:pt x="10567" y="14096"/>
                  <a:pt x="6568" y="8229"/>
                </a:cubicBezTo>
                <a:cubicBezTo>
                  <a:pt x="4800" y="5654"/>
                  <a:pt x="3258" y="2861"/>
                  <a:pt x="1998" y="4"/>
                </a:cubicBezTo>
                <a:cubicBezTo>
                  <a:pt x="1995" y="2"/>
                  <a:pt x="1993" y="1"/>
                  <a:pt x="1990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9"/>
          <p:cNvSpPr/>
          <p:nvPr/>
        </p:nvSpPr>
        <p:spPr>
          <a:xfrm>
            <a:off x="4188505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1" y="962"/>
                  <a:pt x="1251" y="617"/>
                </a:cubicBezTo>
                <a:cubicBezTo>
                  <a:pt x="1251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9"/>
          <p:cNvSpPr/>
          <p:nvPr/>
        </p:nvSpPr>
        <p:spPr>
          <a:xfrm>
            <a:off x="3823493" y="3755829"/>
            <a:ext cx="36178" cy="36178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17" y="1"/>
                </a:moveTo>
                <a:cubicBezTo>
                  <a:pt x="281" y="1"/>
                  <a:pt x="0" y="282"/>
                  <a:pt x="0" y="617"/>
                </a:cubicBezTo>
                <a:cubicBezTo>
                  <a:pt x="0" y="962"/>
                  <a:pt x="281" y="1243"/>
                  <a:pt x="617" y="1243"/>
                </a:cubicBezTo>
                <a:cubicBezTo>
                  <a:pt x="961" y="1243"/>
                  <a:pt x="1242" y="962"/>
                  <a:pt x="1242" y="617"/>
                </a:cubicBezTo>
                <a:cubicBezTo>
                  <a:pt x="1242" y="282"/>
                  <a:pt x="961" y="46"/>
                  <a:pt x="617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9"/>
          <p:cNvSpPr/>
          <p:nvPr/>
        </p:nvSpPr>
        <p:spPr>
          <a:xfrm>
            <a:off x="4441345" y="3507994"/>
            <a:ext cx="249430" cy="250769"/>
          </a:xfrm>
          <a:custGeom>
            <a:avLst/>
            <a:gdLst/>
            <a:ahLst/>
            <a:cxnLst/>
            <a:rect l="l" t="t" r="r" b="b"/>
            <a:pathLst>
              <a:path w="8570" h="8616" extrusionOk="0">
                <a:moveTo>
                  <a:pt x="2576" y="1"/>
                </a:moveTo>
                <a:cubicBezTo>
                  <a:pt x="1315" y="1"/>
                  <a:pt x="0" y="917"/>
                  <a:pt x="0" y="2630"/>
                </a:cubicBezTo>
                <a:cubicBezTo>
                  <a:pt x="0" y="3365"/>
                  <a:pt x="172" y="3945"/>
                  <a:pt x="508" y="4507"/>
                </a:cubicBezTo>
                <a:cubicBezTo>
                  <a:pt x="1079" y="5414"/>
                  <a:pt x="3763" y="8044"/>
                  <a:pt x="4045" y="8334"/>
                </a:cubicBezTo>
                <a:lnTo>
                  <a:pt x="4326" y="8615"/>
                </a:lnTo>
                <a:lnTo>
                  <a:pt x="4616" y="8334"/>
                </a:lnTo>
                <a:cubicBezTo>
                  <a:pt x="4897" y="8044"/>
                  <a:pt x="7508" y="5432"/>
                  <a:pt x="8053" y="4507"/>
                </a:cubicBezTo>
                <a:cubicBezTo>
                  <a:pt x="8397" y="3891"/>
                  <a:pt x="8569" y="3310"/>
                  <a:pt x="8569" y="2630"/>
                </a:cubicBezTo>
                <a:cubicBezTo>
                  <a:pt x="8569" y="1089"/>
                  <a:pt x="7536" y="1"/>
                  <a:pt x="5994" y="1"/>
                </a:cubicBezTo>
                <a:cubicBezTo>
                  <a:pt x="5142" y="1"/>
                  <a:pt x="4625" y="336"/>
                  <a:pt x="4280" y="681"/>
                </a:cubicBezTo>
                <a:cubicBezTo>
                  <a:pt x="3881" y="227"/>
                  <a:pt x="3256" y="1"/>
                  <a:pt x="2576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9"/>
          <p:cNvSpPr/>
          <p:nvPr/>
        </p:nvSpPr>
        <p:spPr>
          <a:xfrm>
            <a:off x="4441869" y="3797014"/>
            <a:ext cx="249430" cy="250740"/>
          </a:xfrm>
          <a:custGeom>
            <a:avLst/>
            <a:gdLst/>
            <a:ahLst/>
            <a:cxnLst/>
            <a:rect l="l" t="t" r="r" b="b"/>
            <a:pathLst>
              <a:path w="8570" h="8615" extrusionOk="0">
                <a:moveTo>
                  <a:pt x="4244" y="0"/>
                </a:moveTo>
                <a:lnTo>
                  <a:pt x="3963" y="281"/>
                </a:lnTo>
                <a:cubicBezTo>
                  <a:pt x="3673" y="635"/>
                  <a:pt x="989" y="3255"/>
                  <a:pt x="517" y="4099"/>
                </a:cubicBezTo>
                <a:cubicBezTo>
                  <a:pt x="173" y="4725"/>
                  <a:pt x="0" y="5305"/>
                  <a:pt x="0" y="5985"/>
                </a:cubicBezTo>
                <a:cubicBezTo>
                  <a:pt x="0" y="7527"/>
                  <a:pt x="1034" y="8615"/>
                  <a:pt x="2576" y="8615"/>
                </a:cubicBezTo>
                <a:cubicBezTo>
                  <a:pt x="3428" y="8615"/>
                  <a:pt x="3945" y="8270"/>
                  <a:pt x="4289" y="7935"/>
                </a:cubicBezTo>
                <a:cubicBezTo>
                  <a:pt x="4688" y="8388"/>
                  <a:pt x="5323" y="8615"/>
                  <a:pt x="6003" y="8615"/>
                </a:cubicBezTo>
                <a:cubicBezTo>
                  <a:pt x="7255" y="8615"/>
                  <a:pt x="8570" y="7690"/>
                  <a:pt x="8570" y="5985"/>
                </a:cubicBezTo>
                <a:cubicBezTo>
                  <a:pt x="8570" y="5250"/>
                  <a:pt x="8406" y="4670"/>
                  <a:pt x="8062" y="4099"/>
                </a:cubicBezTo>
                <a:cubicBezTo>
                  <a:pt x="7500" y="3192"/>
                  <a:pt x="4806" y="562"/>
                  <a:pt x="4525" y="281"/>
                </a:cubicBezTo>
                <a:lnTo>
                  <a:pt x="4244" y="0"/>
                </a:ln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9"/>
          <p:cNvSpPr/>
          <p:nvPr/>
        </p:nvSpPr>
        <p:spPr>
          <a:xfrm>
            <a:off x="4296429" y="3654221"/>
            <a:ext cx="252340" cy="250216"/>
          </a:xfrm>
          <a:custGeom>
            <a:avLst/>
            <a:gdLst/>
            <a:ahLst/>
            <a:cxnLst/>
            <a:rect l="l" t="t" r="r" b="b"/>
            <a:pathLst>
              <a:path w="8670" h="8597" extrusionOk="0">
                <a:moveTo>
                  <a:pt x="2685" y="0"/>
                </a:moveTo>
                <a:cubicBezTo>
                  <a:pt x="1143" y="0"/>
                  <a:pt x="55" y="1025"/>
                  <a:pt x="55" y="2567"/>
                </a:cubicBezTo>
                <a:cubicBezTo>
                  <a:pt x="55" y="3419"/>
                  <a:pt x="400" y="3945"/>
                  <a:pt x="735" y="4280"/>
                </a:cubicBezTo>
                <a:cubicBezTo>
                  <a:pt x="282" y="4679"/>
                  <a:pt x="1" y="5242"/>
                  <a:pt x="55" y="6031"/>
                </a:cubicBezTo>
                <a:cubicBezTo>
                  <a:pt x="55" y="7282"/>
                  <a:pt x="980" y="8597"/>
                  <a:pt x="2685" y="8597"/>
                </a:cubicBezTo>
                <a:cubicBezTo>
                  <a:pt x="3429" y="8597"/>
                  <a:pt x="4000" y="8434"/>
                  <a:pt x="4571" y="8089"/>
                </a:cubicBezTo>
                <a:cubicBezTo>
                  <a:pt x="5478" y="7527"/>
                  <a:pt x="8108" y="4834"/>
                  <a:pt x="8389" y="4552"/>
                </a:cubicBezTo>
                <a:lnTo>
                  <a:pt x="8670" y="4271"/>
                </a:lnTo>
                <a:lnTo>
                  <a:pt x="8389" y="3990"/>
                </a:lnTo>
                <a:cubicBezTo>
                  <a:pt x="8053" y="3700"/>
                  <a:pt x="5433" y="1016"/>
                  <a:pt x="4571" y="508"/>
                </a:cubicBezTo>
                <a:cubicBezTo>
                  <a:pt x="3945" y="164"/>
                  <a:pt x="3365" y="0"/>
                  <a:pt x="26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9"/>
          <p:cNvSpPr/>
          <p:nvPr/>
        </p:nvSpPr>
        <p:spPr>
          <a:xfrm>
            <a:off x="4585447" y="3652911"/>
            <a:ext cx="250740" cy="249168"/>
          </a:xfrm>
          <a:custGeom>
            <a:avLst/>
            <a:gdLst/>
            <a:ahLst/>
            <a:cxnLst/>
            <a:rect l="l" t="t" r="r" b="b"/>
            <a:pathLst>
              <a:path w="8615" h="8561" extrusionOk="0">
                <a:moveTo>
                  <a:pt x="5985" y="0"/>
                </a:moveTo>
                <a:cubicBezTo>
                  <a:pt x="5251" y="0"/>
                  <a:pt x="4670" y="163"/>
                  <a:pt x="4108" y="508"/>
                </a:cubicBezTo>
                <a:cubicBezTo>
                  <a:pt x="3201" y="1070"/>
                  <a:pt x="572" y="3763"/>
                  <a:pt x="281" y="4044"/>
                </a:cubicBezTo>
                <a:lnTo>
                  <a:pt x="0" y="4325"/>
                </a:lnTo>
                <a:lnTo>
                  <a:pt x="281" y="4607"/>
                </a:lnTo>
                <a:cubicBezTo>
                  <a:pt x="572" y="4897"/>
                  <a:pt x="3201" y="7581"/>
                  <a:pt x="4108" y="8052"/>
                </a:cubicBezTo>
                <a:cubicBezTo>
                  <a:pt x="4725" y="8397"/>
                  <a:pt x="5305" y="8560"/>
                  <a:pt x="5985" y="8560"/>
                </a:cubicBezTo>
                <a:cubicBezTo>
                  <a:pt x="7527" y="8560"/>
                  <a:pt x="8615" y="7535"/>
                  <a:pt x="8615" y="5994"/>
                </a:cubicBezTo>
                <a:cubicBezTo>
                  <a:pt x="8615" y="5142"/>
                  <a:pt x="8279" y="4625"/>
                  <a:pt x="7935" y="4280"/>
                </a:cubicBezTo>
                <a:cubicBezTo>
                  <a:pt x="8388" y="3881"/>
                  <a:pt x="8615" y="3246"/>
                  <a:pt x="8615" y="2566"/>
                </a:cubicBezTo>
                <a:cubicBezTo>
                  <a:pt x="8615" y="1306"/>
                  <a:pt x="7699" y="0"/>
                  <a:pt x="59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0"/>
          <p:cNvSpPr txBox="1">
            <a:spLocks noGrp="1"/>
          </p:cNvSpPr>
          <p:nvPr>
            <p:ph type="title"/>
          </p:nvPr>
        </p:nvSpPr>
        <p:spPr>
          <a:xfrm>
            <a:off x="740550" y="3971825"/>
            <a:ext cx="7662900" cy="6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0"/>
          <p:cNvSpPr/>
          <p:nvPr/>
        </p:nvSpPr>
        <p:spPr>
          <a:xfrm>
            <a:off x="2002628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0"/>
          <p:cNvSpPr/>
          <p:nvPr/>
        </p:nvSpPr>
        <p:spPr>
          <a:xfrm>
            <a:off x="1772907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0"/>
          <p:cNvSpPr/>
          <p:nvPr/>
        </p:nvSpPr>
        <p:spPr>
          <a:xfrm flipH="1">
            <a:off x="7046293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0"/>
          <p:cNvSpPr/>
          <p:nvPr/>
        </p:nvSpPr>
        <p:spPr>
          <a:xfrm flipH="1">
            <a:off x="7231782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10"/>
          <p:cNvSpPr/>
          <p:nvPr/>
        </p:nvSpPr>
        <p:spPr>
          <a:xfrm flipH="1">
            <a:off x="886754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0"/>
          <p:cNvSpPr/>
          <p:nvPr/>
        </p:nvSpPr>
        <p:spPr>
          <a:xfrm>
            <a:off x="18137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2" name="Google Shape;2392;p1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393" name="Google Shape;2393;p1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8" name="Google Shape;265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61" name="Google Shape;2661;p11"/>
          <p:cNvSpPr txBox="1">
            <a:spLocks noGrp="1"/>
          </p:cNvSpPr>
          <p:nvPr>
            <p:ph type="subTitle" idx="1"/>
          </p:nvPr>
        </p:nvSpPr>
        <p:spPr>
          <a:xfrm>
            <a:off x="2069500" y="2589625"/>
            <a:ext cx="50052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62" name="Google Shape;2662;p11"/>
          <p:cNvGrpSpPr/>
          <p:nvPr/>
        </p:nvGrpSpPr>
        <p:grpSpPr>
          <a:xfrm rot="-9900040" flipH="1">
            <a:off x="5511014" y="3381228"/>
            <a:ext cx="1605798" cy="800009"/>
            <a:chOff x="4266650" y="1004263"/>
            <a:chExt cx="1605846" cy="800033"/>
          </a:xfrm>
        </p:grpSpPr>
        <p:sp>
          <p:nvSpPr>
            <p:cNvPr id="2663" name="Google Shape;2663;p1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11"/>
          <p:cNvGrpSpPr/>
          <p:nvPr/>
        </p:nvGrpSpPr>
        <p:grpSpPr>
          <a:xfrm rot="900065">
            <a:off x="4197810" y="3271576"/>
            <a:ext cx="748379" cy="726573"/>
            <a:chOff x="3363625" y="3597356"/>
            <a:chExt cx="347086" cy="336972"/>
          </a:xfrm>
        </p:grpSpPr>
        <p:sp>
          <p:nvSpPr>
            <p:cNvPr id="2694" name="Google Shape;2694;p11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11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1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1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1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11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11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11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1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11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1"/>
          <p:cNvSpPr/>
          <p:nvPr/>
        </p:nvSpPr>
        <p:spPr>
          <a:xfrm rot="9900040">
            <a:off x="2662989" y="3853385"/>
            <a:ext cx="384975" cy="262747"/>
          </a:xfrm>
          <a:custGeom>
            <a:avLst/>
            <a:gdLst/>
            <a:ahLst/>
            <a:cxnLst/>
            <a:rect l="l" t="t" r="r" b="b"/>
            <a:pathLst>
              <a:path w="9197" h="6277" extrusionOk="0">
                <a:moveTo>
                  <a:pt x="6345" y="1"/>
                </a:moveTo>
                <a:cubicBezTo>
                  <a:pt x="4972" y="1"/>
                  <a:pt x="3247" y="433"/>
                  <a:pt x="1992" y="1462"/>
                </a:cubicBezTo>
                <a:cubicBezTo>
                  <a:pt x="1" y="3121"/>
                  <a:pt x="749" y="6266"/>
                  <a:pt x="757" y="6266"/>
                </a:cubicBezTo>
                <a:cubicBezTo>
                  <a:pt x="757" y="6266"/>
                  <a:pt x="757" y="6266"/>
                  <a:pt x="757" y="6266"/>
                </a:cubicBezTo>
                <a:cubicBezTo>
                  <a:pt x="757" y="6260"/>
                  <a:pt x="783" y="6258"/>
                  <a:pt x="832" y="6258"/>
                </a:cubicBezTo>
                <a:cubicBezTo>
                  <a:pt x="979" y="6258"/>
                  <a:pt x="1331" y="6277"/>
                  <a:pt x="1805" y="6277"/>
                </a:cubicBezTo>
                <a:cubicBezTo>
                  <a:pt x="3070" y="6277"/>
                  <a:pt x="5205" y="6143"/>
                  <a:pt x="6628" y="5165"/>
                </a:cubicBezTo>
                <a:cubicBezTo>
                  <a:pt x="8763" y="3664"/>
                  <a:pt x="9197" y="1262"/>
                  <a:pt x="8296" y="461"/>
                </a:cubicBezTo>
                <a:cubicBezTo>
                  <a:pt x="7913" y="167"/>
                  <a:pt x="7197" y="1"/>
                  <a:pt x="6345" y="1"/>
                </a:cubicBez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9" name="Google Shape;2709;p11"/>
          <p:cNvGrpSpPr/>
          <p:nvPr/>
        </p:nvGrpSpPr>
        <p:grpSpPr>
          <a:xfrm>
            <a:off x="1980552" y="3442915"/>
            <a:ext cx="1661132" cy="716750"/>
            <a:chOff x="1980552" y="3442915"/>
            <a:chExt cx="1661132" cy="716750"/>
          </a:xfrm>
        </p:grpSpPr>
        <p:sp>
          <p:nvSpPr>
            <p:cNvPr id="2710" name="Google Shape;2710;p11"/>
            <p:cNvSpPr/>
            <p:nvPr/>
          </p:nvSpPr>
          <p:spPr>
            <a:xfrm rot="9900040">
              <a:off x="2320741" y="3472727"/>
              <a:ext cx="279323" cy="371748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 rot="9900040">
              <a:off x="2905591" y="3481955"/>
              <a:ext cx="312810" cy="33361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 rot="9900040">
              <a:off x="2005712" y="3656482"/>
              <a:ext cx="403183" cy="247511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3" name="Google Shape;2713;p11"/>
            <p:cNvGrpSpPr/>
            <p:nvPr/>
          </p:nvGrpSpPr>
          <p:grpSpPr>
            <a:xfrm>
              <a:off x="2057318" y="3462105"/>
              <a:ext cx="1584367" cy="697560"/>
              <a:chOff x="2057318" y="3462105"/>
              <a:chExt cx="1584367" cy="697560"/>
            </a:xfrm>
          </p:grpSpPr>
          <p:sp>
            <p:nvSpPr>
              <p:cNvPr id="2714" name="Google Shape;2714;p11"/>
              <p:cNvSpPr/>
              <p:nvPr/>
            </p:nvSpPr>
            <p:spPr>
              <a:xfrm rot="9900040">
                <a:off x="2317999" y="3859247"/>
                <a:ext cx="390249" cy="254250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6074" extrusionOk="0">
                    <a:moveTo>
                      <a:pt x="416" y="5852"/>
                    </a:moveTo>
                    <a:cubicBezTo>
                      <a:pt x="416" y="5852"/>
                      <a:pt x="416" y="5852"/>
                      <a:pt x="416" y="5852"/>
                    </a:cubicBezTo>
                    <a:cubicBezTo>
                      <a:pt x="416" y="5852"/>
                      <a:pt x="416" y="5852"/>
                      <a:pt x="416" y="5852"/>
                    </a:cubicBezTo>
                    <a:close/>
                    <a:moveTo>
                      <a:pt x="6239" y="1"/>
                    </a:moveTo>
                    <a:cubicBezTo>
                      <a:pt x="4966" y="1"/>
                      <a:pt x="3421" y="351"/>
                      <a:pt x="2184" y="1182"/>
                    </a:cubicBezTo>
                    <a:cubicBezTo>
                      <a:pt x="0" y="2671"/>
                      <a:pt x="442" y="5800"/>
                      <a:pt x="416" y="5852"/>
                    </a:cubicBezTo>
                    <a:lnTo>
                      <a:pt x="416" y="5852"/>
                    </a:lnTo>
                    <a:cubicBezTo>
                      <a:pt x="417" y="5852"/>
                      <a:pt x="418" y="5851"/>
                      <a:pt x="420" y="5851"/>
                    </a:cubicBezTo>
                    <a:cubicBezTo>
                      <a:pt x="496" y="5851"/>
                      <a:pt x="1556" y="6074"/>
                      <a:pt x="2861" y="6074"/>
                    </a:cubicBezTo>
                    <a:cubicBezTo>
                      <a:pt x="3991" y="6074"/>
                      <a:pt x="5304" y="5907"/>
                      <a:pt x="6320" y="5285"/>
                    </a:cubicBezTo>
                    <a:cubicBezTo>
                      <a:pt x="8588" y="3851"/>
                      <a:pt x="9322" y="1416"/>
                      <a:pt x="8488" y="615"/>
                    </a:cubicBezTo>
                    <a:cubicBezTo>
                      <a:pt x="8116" y="228"/>
                      <a:pt x="7266" y="1"/>
                      <a:pt x="6239" y="1"/>
                    </a:cubicBezTo>
                    <a:close/>
                  </a:path>
                </a:pathLst>
              </a:custGeom>
              <a:solidFill>
                <a:srgbClr val="2D9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1"/>
              <p:cNvSpPr/>
              <p:nvPr/>
            </p:nvSpPr>
            <p:spPr>
              <a:xfrm rot="9900040">
                <a:off x="2611042" y="3495288"/>
                <a:ext cx="303015" cy="353874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8454" extrusionOk="0">
                    <a:moveTo>
                      <a:pt x="1670" y="0"/>
                    </a:moveTo>
                    <a:cubicBezTo>
                      <a:pt x="1669" y="0"/>
                      <a:pt x="1668" y="1"/>
                      <a:pt x="1668" y="1"/>
                    </a:cubicBezTo>
                    <a:cubicBezTo>
                      <a:pt x="1668" y="1"/>
                      <a:pt x="0" y="2670"/>
                      <a:pt x="1101" y="4938"/>
                    </a:cubicBezTo>
                    <a:cubicBezTo>
                      <a:pt x="2112" y="7055"/>
                      <a:pt x="4111" y="8454"/>
                      <a:pt x="5141" y="8454"/>
                    </a:cubicBezTo>
                    <a:cubicBezTo>
                      <a:pt x="5198" y="8454"/>
                      <a:pt x="5253" y="8449"/>
                      <a:pt x="5304" y="8441"/>
                    </a:cubicBezTo>
                    <a:cubicBezTo>
                      <a:pt x="6271" y="8174"/>
                      <a:pt x="7239" y="5939"/>
                      <a:pt x="6305" y="3570"/>
                    </a:cubicBezTo>
                    <a:cubicBezTo>
                      <a:pt x="5384" y="1169"/>
                      <a:pt x="1770" y="0"/>
                      <a:pt x="1670" y="0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1"/>
              <p:cNvSpPr/>
              <p:nvPr/>
            </p:nvSpPr>
            <p:spPr>
              <a:xfrm rot="9900040">
                <a:off x="3013028" y="3795325"/>
                <a:ext cx="363794" cy="297030"/>
              </a:xfrm>
              <a:custGeom>
                <a:avLst/>
                <a:gdLst/>
                <a:ahLst/>
                <a:cxnLst/>
                <a:rect l="l" t="t" r="r" b="b"/>
                <a:pathLst>
                  <a:path w="8691" h="7096" extrusionOk="0">
                    <a:moveTo>
                      <a:pt x="6262" y="0"/>
                    </a:moveTo>
                    <a:cubicBezTo>
                      <a:pt x="4879" y="0"/>
                      <a:pt x="2978" y="627"/>
                      <a:pt x="1752" y="1992"/>
                    </a:cubicBezTo>
                    <a:cubicBezTo>
                      <a:pt x="0" y="3909"/>
                      <a:pt x="1098" y="7039"/>
                      <a:pt x="1086" y="7095"/>
                    </a:cubicBezTo>
                    <a:lnTo>
                      <a:pt x="1086" y="7095"/>
                    </a:lnTo>
                    <a:cubicBezTo>
                      <a:pt x="1139" y="7061"/>
                      <a:pt x="4702" y="6982"/>
                      <a:pt x="6622" y="5228"/>
                    </a:cubicBezTo>
                    <a:cubicBezTo>
                      <a:pt x="8524" y="3493"/>
                      <a:pt x="8690" y="1058"/>
                      <a:pt x="7690" y="358"/>
                    </a:cubicBezTo>
                    <a:cubicBezTo>
                      <a:pt x="7383" y="122"/>
                      <a:pt x="6873" y="0"/>
                      <a:pt x="6262" y="0"/>
                    </a:cubicBezTo>
                    <a:close/>
                    <a:moveTo>
                      <a:pt x="1086" y="7095"/>
                    </a:moveTo>
                    <a:cubicBezTo>
                      <a:pt x="1085" y="7095"/>
                      <a:pt x="1085" y="7095"/>
                      <a:pt x="1085" y="7096"/>
                    </a:cubicBezTo>
                    <a:cubicBezTo>
                      <a:pt x="1085" y="7096"/>
                      <a:pt x="1086" y="7095"/>
                      <a:pt x="1086" y="7095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1"/>
              <p:cNvSpPr/>
              <p:nvPr/>
            </p:nvSpPr>
            <p:spPr>
              <a:xfrm rot="9900040">
                <a:off x="2425085" y="3540687"/>
                <a:ext cx="90792" cy="262538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272" fill="none" extrusionOk="0">
                    <a:moveTo>
                      <a:pt x="2169" y="6271"/>
                    </a:moveTo>
                    <a:cubicBezTo>
                      <a:pt x="1568" y="4170"/>
                      <a:pt x="868" y="2068"/>
                      <a:pt x="0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1"/>
              <p:cNvSpPr/>
              <p:nvPr/>
            </p:nvSpPr>
            <p:spPr>
              <a:xfrm rot="9900040">
                <a:off x="2371115" y="3619395"/>
                <a:ext cx="79615" cy="48891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68" fill="none" extrusionOk="0">
                    <a:moveTo>
                      <a:pt x="1902" y="1168"/>
                    </a:moveTo>
                    <a:cubicBezTo>
                      <a:pt x="1835" y="1101"/>
                      <a:pt x="34" y="0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1"/>
              <p:cNvSpPr/>
              <p:nvPr/>
            </p:nvSpPr>
            <p:spPr>
              <a:xfrm rot="9900040">
                <a:off x="2490884" y="3658556"/>
                <a:ext cx="34952" cy="6144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8" fill="none" extrusionOk="0">
                    <a:moveTo>
                      <a:pt x="834" y="0"/>
                    </a:moveTo>
                    <a:cubicBezTo>
                      <a:pt x="567" y="501"/>
                      <a:pt x="300" y="968"/>
                      <a:pt x="0" y="14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1"/>
              <p:cNvSpPr/>
              <p:nvPr/>
            </p:nvSpPr>
            <p:spPr>
              <a:xfrm rot="9900040">
                <a:off x="2397372" y="3894642"/>
                <a:ext cx="251362" cy="146631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0"/>
                    </a:moveTo>
                    <a:cubicBezTo>
                      <a:pt x="3937" y="1168"/>
                      <a:pt x="1935" y="2302"/>
                      <a:pt x="0" y="3503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1"/>
              <p:cNvSpPr/>
              <p:nvPr/>
            </p:nvSpPr>
            <p:spPr>
              <a:xfrm rot="9900040">
                <a:off x="2509443" y="3982583"/>
                <a:ext cx="9795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002" fill="none" extrusionOk="0">
                    <a:moveTo>
                      <a:pt x="234" y="0"/>
                    </a:moveTo>
                    <a:cubicBezTo>
                      <a:pt x="234" y="134"/>
                      <a:pt x="0" y="2002"/>
                      <a:pt x="0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1"/>
              <p:cNvSpPr/>
              <p:nvPr/>
            </p:nvSpPr>
            <p:spPr>
              <a:xfrm rot="9900040">
                <a:off x="2480789" y="3920953"/>
                <a:ext cx="86606" cy="154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68" fill="none" extrusionOk="0">
                    <a:moveTo>
                      <a:pt x="1" y="1"/>
                    </a:moveTo>
                    <a:cubicBezTo>
                      <a:pt x="734" y="134"/>
                      <a:pt x="1402" y="234"/>
                      <a:pt x="2069" y="3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1"/>
              <p:cNvSpPr/>
              <p:nvPr/>
            </p:nvSpPr>
            <p:spPr>
              <a:xfrm rot="9900040">
                <a:off x="2714704" y="3559495"/>
                <a:ext cx="124279" cy="24579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5872" fill="none" extrusionOk="0">
                    <a:moveTo>
                      <a:pt x="2969" y="5871"/>
                    </a:moveTo>
                    <a:cubicBezTo>
                      <a:pt x="2102" y="3870"/>
                      <a:pt x="1134" y="19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1"/>
              <p:cNvSpPr/>
              <p:nvPr/>
            </p:nvSpPr>
            <p:spPr>
              <a:xfrm rot="9900040">
                <a:off x="2668343" y="3642537"/>
                <a:ext cx="87987" cy="4056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69" fill="none" extrusionOk="0">
                    <a:moveTo>
                      <a:pt x="2102" y="968"/>
                    </a:moveTo>
                    <a:cubicBezTo>
                      <a:pt x="1968" y="868"/>
                      <a:pt x="0" y="1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1"/>
              <p:cNvSpPr/>
              <p:nvPr/>
            </p:nvSpPr>
            <p:spPr>
              <a:xfrm rot="9900040">
                <a:off x="2802672" y="3661287"/>
                <a:ext cx="27962" cy="6425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35" fill="none" extrusionOk="0">
                    <a:moveTo>
                      <a:pt x="667" y="0"/>
                    </a:moveTo>
                    <a:cubicBezTo>
                      <a:pt x="467" y="501"/>
                      <a:pt x="200" y="1001"/>
                      <a:pt x="0" y="15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1"/>
              <p:cNvSpPr/>
              <p:nvPr/>
            </p:nvSpPr>
            <p:spPr>
              <a:xfrm rot="9900040">
                <a:off x="2743023" y="3882431"/>
                <a:ext cx="236000" cy="163417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3904" fill="none" extrusionOk="0">
                    <a:moveTo>
                      <a:pt x="5638" y="1"/>
                    </a:moveTo>
                    <a:cubicBezTo>
                      <a:pt x="3670" y="1235"/>
                      <a:pt x="1802" y="2536"/>
                      <a:pt x="1" y="390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1"/>
              <p:cNvSpPr/>
              <p:nvPr/>
            </p:nvSpPr>
            <p:spPr>
              <a:xfrm rot="9900040">
                <a:off x="2857983" y="3978315"/>
                <a:ext cx="2846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68" h="2002" fill="none" extrusionOk="0">
                    <a:moveTo>
                      <a:pt x="67" y="0"/>
                    </a:moveTo>
                    <a:cubicBezTo>
                      <a:pt x="67" y="134"/>
                      <a:pt x="1" y="2002"/>
                      <a:pt x="1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1"/>
              <p:cNvSpPr/>
              <p:nvPr/>
            </p:nvSpPr>
            <p:spPr>
              <a:xfrm rot="9900040">
                <a:off x="2812621" y="3921187"/>
                <a:ext cx="89410" cy="979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4" fill="none" extrusionOk="0">
                    <a:moveTo>
                      <a:pt x="1" y="0"/>
                    </a:moveTo>
                    <a:cubicBezTo>
                      <a:pt x="701" y="67"/>
                      <a:pt x="1402" y="134"/>
                      <a:pt x="2136" y="23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1"/>
              <p:cNvSpPr/>
              <p:nvPr/>
            </p:nvSpPr>
            <p:spPr>
              <a:xfrm rot="9900040">
                <a:off x="3006136" y="3547333"/>
                <a:ext cx="148054" cy="23043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505" fill="none" extrusionOk="0">
                    <a:moveTo>
                      <a:pt x="3537" y="5504"/>
                    </a:moveTo>
                    <a:cubicBezTo>
                      <a:pt x="2469" y="3670"/>
                      <a:pt x="1302" y="1835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1"/>
              <p:cNvSpPr/>
              <p:nvPr/>
            </p:nvSpPr>
            <p:spPr>
              <a:xfrm rot="9900040">
                <a:off x="2970028" y="3636294"/>
                <a:ext cx="90792" cy="279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68" fill="none" extrusionOk="0">
                    <a:moveTo>
                      <a:pt x="2168" y="668"/>
                    </a:moveTo>
                    <a:cubicBezTo>
                      <a:pt x="2035" y="634"/>
                      <a:pt x="0" y="1"/>
                      <a:pt x="0" y="67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1"/>
              <p:cNvSpPr/>
              <p:nvPr/>
            </p:nvSpPr>
            <p:spPr>
              <a:xfrm rot="9900040">
                <a:off x="3112088" y="3633055"/>
                <a:ext cx="19590" cy="68439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635" fill="none" extrusionOk="0">
                    <a:moveTo>
                      <a:pt x="467" y="0"/>
                    </a:moveTo>
                    <a:lnTo>
                      <a:pt x="0" y="1635"/>
                    </a:ln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1"/>
              <p:cNvSpPr/>
              <p:nvPr/>
            </p:nvSpPr>
            <p:spPr>
              <a:xfrm rot="9900040">
                <a:off x="3090357" y="3837893"/>
                <a:ext cx="212308" cy="194141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638" fill="none" extrusionOk="0">
                    <a:moveTo>
                      <a:pt x="5071" y="1"/>
                    </a:moveTo>
                    <a:cubicBezTo>
                      <a:pt x="3270" y="1469"/>
                      <a:pt x="1602" y="2970"/>
                      <a:pt x="1" y="463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1"/>
              <p:cNvSpPr/>
              <p:nvPr/>
            </p:nvSpPr>
            <p:spPr>
              <a:xfrm rot="9900040">
                <a:off x="3200773" y="3950986"/>
                <a:ext cx="6990" cy="8522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36" fill="none" extrusionOk="0">
                    <a:moveTo>
                      <a:pt x="0" y="1"/>
                    </a:moveTo>
                    <a:cubicBezTo>
                      <a:pt x="0" y="101"/>
                      <a:pt x="167" y="2036"/>
                      <a:pt x="167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1"/>
              <p:cNvSpPr/>
              <p:nvPr/>
            </p:nvSpPr>
            <p:spPr>
              <a:xfrm rot="9900040">
                <a:off x="3147694" y="3896708"/>
                <a:ext cx="86606" cy="284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8" fill="none" extrusionOk="0">
                    <a:moveTo>
                      <a:pt x="1" y="68"/>
                    </a:moveTo>
                    <a:cubicBezTo>
                      <a:pt x="668" y="1"/>
                      <a:pt x="1368" y="1"/>
                      <a:pt x="2069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1"/>
              <p:cNvSpPr/>
              <p:nvPr/>
            </p:nvSpPr>
            <p:spPr>
              <a:xfrm rot="9900040">
                <a:off x="2408642" y="3655200"/>
                <a:ext cx="1182719" cy="209461"/>
              </a:xfrm>
              <a:custGeom>
                <a:avLst/>
                <a:gdLst/>
                <a:ahLst/>
                <a:cxnLst/>
                <a:rect l="l" t="t" r="r" b="b"/>
                <a:pathLst>
                  <a:path w="28255" h="5004" fill="none" extrusionOk="0">
                    <a:moveTo>
                      <a:pt x="28254" y="5004"/>
                    </a:moveTo>
                    <a:cubicBezTo>
                      <a:pt x="19248" y="1401"/>
                      <a:pt x="8707" y="0"/>
                      <a:pt x="1" y="601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1"/>
              <p:cNvSpPr/>
              <p:nvPr/>
            </p:nvSpPr>
            <p:spPr>
              <a:xfrm rot="9900040">
                <a:off x="3549783" y="3636293"/>
                <a:ext cx="82462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2002" extrusionOk="0">
                    <a:moveTo>
                      <a:pt x="1002" y="0"/>
                    </a:moveTo>
                    <a:cubicBezTo>
                      <a:pt x="435" y="0"/>
                      <a:pt x="1" y="467"/>
                      <a:pt x="1" y="1001"/>
                    </a:cubicBezTo>
                    <a:cubicBezTo>
                      <a:pt x="1" y="1535"/>
                      <a:pt x="435" y="2002"/>
                      <a:pt x="1002" y="2002"/>
                    </a:cubicBezTo>
                    <a:cubicBezTo>
                      <a:pt x="1535" y="2002"/>
                      <a:pt x="1969" y="1535"/>
                      <a:pt x="1969" y="1001"/>
                    </a:cubicBezTo>
                    <a:cubicBezTo>
                      <a:pt x="1969" y="434"/>
                      <a:pt x="1535" y="0"/>
                      <a:pt x="1002" y="0"/>
                    </a:cubicBezTo>
                    <a:close/>
                  </a:path>
                </a:pathLst>
              </a:custGeom>
              <a:solidFill>
                <a:srgbClr val="0426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1"/>
              <p:cNvSpPr/>
              <p:nvPr/>
            </p:nvSpPr>
            <p:spPr>
              <a:xfrm rot="9900040">
                <a:off x="2070731" y="3711832"/>
                <a:ext cx="326749" cy="146673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3504" fill="none" extrusionOk="0">
                    <a:moveTo>
                      <a:pt x="7806" y="3503"/>
                    </a:moveTo>
                    <a:cubicBezTo>
                      <a:pt x="5804" y="2336"/>
                      <a:pt x="2335" y="8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1"/>
              <p:cNvSpPr/>
              <p:nvPr/>
            </p:nvSpPr>
            <p:spPr>
              <a:xfrm rot="9900040">
                <a:off x="2098287" y="3793218"/>
                <a:ext cx="90833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635" fill="none" extrusionOk="0">
                    <a:moveTo>
                      <a:pt x="2136" y="1"/>
                    </a:moveTo>
                    <a:cubicBezTo>
                      <a:pt x="2169" y="1"/>
                      <a:pt x="168" y="601"/>
                      <a:pt x="1" y="6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1"/>
              <p:cNvSpPr/>
              <p:nvPr/>
            </p:nvSpPr>
            <p:spPr>
              <a:xfrm rot="9900040">
                <a:off x="2226514" y="3729939"/>
                <a:ext cx="32148" cy="7124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702" fill="none" extrusionOk="0">
                    <a:moveTo>
                      <a:pt x="0" y="1"/>
                    </a:moveTo>
                    <a:cubicBezTo>
                      <a:pt x="267" y="534"/>
                      <a:pt x="501" y="1135"/>
                      <a:pt x="768" y="17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2" name="Google Shape;8702;p33"/>
          <p:cNvGrpSpPr/>
          <p:nvPr/>
        </p:nvGrpSpPr>
        <p:grpSpPr>
          <a:xfrm>
            <a:off x="1352702" y="1092327"/>
            <a:ext cx="5294109" cy="526166"/>
            <a:chOff x="1521890" y="2426985"/>
            <a:chExt cx="5294109" cy="526166"/>
          </a:xfrm>
        </p:grpSpPr>
        <p:sp>
          <p:nvSpPr>
            <p:cNvPr id="8703" name="Google Shape;8703;p33"/>
            <p:cNvSpPr/>
            <p:nvPr/>
          </p:nvSpPr>
          <p:spPr>
            <a:xfrm>
              <a:off x="1521890" y="2427146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5862392" y="2444814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110343" y="2427307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1672333" y="2426985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201929" y="2444814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1881208" y="1174176"/>
            <a:ext cx="4211479" cy="410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 smtClean="0">
                <a:latin typeface="Castellar" panose="020A0402060406010301" pitchFamily="18" charset="0"/>
              </a:rPr>
              <a:t>SOUTENANCE DE FIN DE FORMATION</a:t>
            </a:r>
            <a:endParaRPr sz="1400" dirty="0">
              <a:latin typeface="Castellar" panose="020A0402060406010301" pitchFamily="18" charset="0"/>
            </a:endParaRPr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709;p33"/>
          <p:cNvSpPr txBox="1">
            <a:spLocks/>
          </p:cNvSpPr>
          <p:nvPr/>
        </p:nvSpPr>
        <p:spPr>
          <a:xfrm>
            <a:off x="502688" y="2703482"/>
            <a:ext cx="2146993" cy="43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6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Metrophobic"/>
              <a:buNone/>
              <a:defRPr sz="18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>
              <a:buSzPts val="3000"/>
            </a:pPr>
            <a:r>
              <a:rPr lang="fr-FR" sz="2000" dirty="0">
                <a:latin typeface="Bungee"/>
                <a:ea typeface="Bungee"/>
                <a:cs typeface="Bungee"/>
                <a:sym typeface="Bungee"/>
              </a:rPr>
              <a:t>Encadrants</a:t>
            </a:r>
          </a:p>
          <a:p>
            <a:pPr marL="0" indent="0"/>
            <a:endParaRPr lang="fr-FR" dirty="0">
              <a:latin typeface="Castellar" panose="020A0402060406010301" pitchFamily="18" charset="0"/>
            </a:endParaRPr>
          </a:p>
        </p:txBody>
      </p:sp>
      <p:sp>
        <p:nvSpPr>
          <p:cNvPr id="16" name="Google Shape;8847;p35"/>
          <p:cNvSpPr txBox="1">
            <a:spLocks/>
          </p:cNvSpPr>
          <p:nvPr/>
        </p:nvSpPr>
        <p:spPr>
          <a:xfrm>
            <a:off x="6429064" y="2726362"/>
            <a:ext cx="2541327" cy="40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6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algn="just"/>
            <a:r>
              <a:rPr lang="fr-FR" dirty="0" smtClean="0"/>
              <a:t> </a:t>
            </a:r>
          </a:p>
          <a:p>
            <a:pPr marL="0" indent="0" algn="just">
              <a:lnSpc>
                <a:spcPct val="115000"/>
              </a:lnSpc>
              <a:spcBef>
                <a:spcPts val="1200"/>
              </a:spcBef>
            </a:pPr>
            <a:r>
              <a:rPr lang="fr-FR" sz="1400" b="1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Fadiala                        SIDIBE</a:t>
            </a:r>
          </a:p>
          <a:p>
            <a:pPr marL="0" indent="0" algn="just">
              <a:lnSpc>
                <a:spcPct val="115000"/>
              </a:lnSpc>
              <a:spcBef>
                <a:spcPts val="1200"/>
              </a:spcBef>
            </a:pPr>
            <a:r>
              <a:rPr lang="fr-FR" sz="1400" b="1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Moussa        Sago        SIDIBE</a:t>
            </a:r>
            <a:endParaRPr lang="fr-FR" sz="1400" b="1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8859;p36"/>
          <p:cNvSpPr txBox="1">
            <a:spLocks/>
          </p:cNvSpPr>
          <p:nvPr/>
        </p:nvSpPr>
        <p:spPr>
          <a:xfrm>
            <a:off x="6115538" y="2714223"/>
            <a:ext cx="2690174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2000" dirty="0" smtClean="0"/>
              <a:t>REALISER PAR</a:t>
            </a:r>
            <a:endParaRPr lang="fr-FR" sz="2000" dirty="0"/>
          </a:p>
        </p:txBody>
      </p:sp>
      <p:sp>
        <p:nvSpPr>
          <p:cNvPr id="18" name="Google Shape;8847;p35"/>
          <p:cNvSpPr txBox="1">
            <a:spLocks/>
          </p:cNvSpPr>
          <p:nvPr/>
        </p:nvSpPr>
        <p:spPr>
          <a:xfrm>
            <a:off x="232481" y="3309279"/>
            <a:ext cx="3788801" cy="106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6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algn="just"/>
            <a:r>
              <a:rPr lang="fr-FR" dirty="0" smtClean="0"/>
              <a:t> </a:t>
            </a:r>
            <a:r>
              <a:rPr lang="fr-FR" sz="1400" dirty="0" smtClean="0"/>
              <a:t>Mme DEMBELE Fatoumata        KALOGA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 smtClean="0"/>
              <a:t>Mr    Fousseyni                            DEMBELE</a:t>
            </a:r>
          </a:p>
        </p:txBody>
      </p:sp>
    </p:spTree>
    <p:extLst>
      <p:ext uri="{BB962C8B-B14F-4D97-AF65-F5344CB8AC3E}">
        <p14:creationId xmlns:p14="http://schemas.microsoft.com/office/powerpoint/2010/main" val="15022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Google Shape;9368;p41"/>
          <p:cNvSpPr txBox="1">
            <a:spLocks noGrp="1"/>
          </p:cNvSpPr>
          <p:nvPr>
            <p:ph type="subTitle" idx="1"/>
          </p:nvPr>
        </p:nvSpPr>
        <p:spPr>
          <a:xfrm>
            <a:off x="2357105" y="1869200"/>
            <a:ext cx="4323394" cy="169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L’étude conceptuelle se définit généralement comme une étude de premier niveau et d’évaluation préliminaire d’un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projet.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Outil utilisé : UML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8848;p35"/>
          <p:cNvSpPr txBox="1">
            <a:spLocks noGrp="1"/>
          </p:cNvSpPr>
          <p:nvPr>
            <p:ph type="title"/>
          </p:nvPr>
        </p:nvSpPr>
        <p:spPr>
          <a:xfrm>
            <a:off x="1029371" y="1078711"/>
            <a:ext cx="7318563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 – ANNALYSE CONCEPTUELLE</a:t>
            </a:r>
            <a:endParaRPr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1" y="2571535"/>
            <a:ext cx="2959205" cy="25719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2" y="3087444"/>
            <a:ext cx="2941435" cy="1957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p42"/>
          <p:cNvSpPr txBox="1">
            <a:spLocks noGrp="1"/>
          </p:cNvSpPr>
          <p:nvPr>
            <p:ph type="title"/>
          </p:nvPr>
        </p:nvSpPr>
        <p:spPr>
          <a:xfrm>
            <a:off x="5694100" y="1366400"/>
            <a:ext cx="3450000" cy="71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000" dirty="0"/>
              <a:t>Diagrammes </a:t>
            </a:r>
            <a:r>
              <a:rPr lang="fr-FR" sz="2000" dirty="0" smtClean="0"/>
              <a:t>des </a:t>
            </a:r>
            <a:r>
              <a:rPr lang="fr-FR" sz="2000" dirty="0"/>
              <a:t>cas </a:t>
            </a:r>
            <a:r>
              <a:rPr lang="fr-FR" sz="2000" dirty="0" smtClean="0"/>
              <a:t>d'utilisation</a:t>
            </a:r>
            <a:br>
              <a:rPr lang="fr-FR" sz="2000" dirty="0" smtClean="0"/>
            </a:br>
            <a:endParaRPr sz="2000" dirty="0"/>
          </a:p>
        </p:txBody>
      </p:sp>
      <p:sp>
        <p:nvSpPr>
          <p:cNvPr id="9374" name="Google Shape;9374;p42"/>
          <p:cNvSpPr txBox="1">
            <a:spLocks noGrp="1"/>
          </p:cNvSpPr>
          <p:nvPr>
            <p:ph type="subTitle" idx="1"/>
          </p:nvPr>
        </p:nvSpPr>
        <p:spPr>
          <a:xfrm>
            <a:off x="5921364" y="2234849"/>
            <a:ext cx="3155433" cy="97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 smtClean="0"/>
              <a:t>Ils permettent </a:t>
            </a:r>
            <a:r>
              <a:rPr lang="fr-FR" b="1" dirty="0"/>
              <a:t>de recueillir, d'analyser et d'organiser les </a:t>
            </a:r>
            <a:r>
              <a:rPr lang="fr-FR" b="1" dirty="0" smtClean="0"/>
              <a:t>besoins du client et </a:t>
            </a:r>
            <a:r>
              <a:rPr lang="fr-FR" b="1" dirty="0"/>
              <a:t>de recenser les grandes fonctionnalités d'un système. </a:t>
            </a:r>
            <a:endParaRPr b="1" dirty="0"/>
          </a:p>
        </p:txBody>
      </p:sp>
      <p:grpSp>
        <p:nvGrpSpPr>
          <p:cNvPr id="9375" name="Google Shape;9375;p42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376" name="Google Shape;9376;p4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4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4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4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4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4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4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4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oogle Shape;9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9" y="754400"/>
            <a:ext cx="5651365" cy="428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3" name="Google Shape;9403;p43"/>
          <p:cNvSpPr txBox="1">
            <a:spLocks noGrp="1"/>
          </p:cNvSpPr>
          <p:nvPr>
            <p:ph type="title"/>
          </p:nvPr>
        </p:nvSpPr>
        <p:spPr>
          <a:xfrm>
            <a:off x="5884235" y="1391645"/>
            <a:ext cx="3258000" cy="1082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Espace Boutiquier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4" name="Google Shape;9404;p43"/>
          <p:cNvSpPr txBox="1">
            <a:spLocks noGrp="1"/>
          </p:cNvSpPr>
          <p:nvPr>
            <p:ph type="subTitle" idx="1"/>
          </p:nvPr>
        </p:nvSpPr>
        <p:spPr>
          <a:xfrm>
            <a:off x="6044858" y="2541471"/>
            <a:ext cx="3015948" cy="977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donnons la </a:t>
            </a:r>
            <a:r>
              <a:rPr lang="en" dirty="0" smtClean="0"/>
              <a:t>possibilité aux boutiquiers </a:t>
            </a:r>
            <a:r>
              <a:rPr lang="en" dirty="0"/>
              <a:t>de gérer sa boutique, </a:t>
            </a:r>
            <a:r>
              <a:rPr lang="en" dirty="0" smtClean="0"/>
              <a:t>ainsi que les commandes sur ses produits</a:t>
            </a:r>
            <a:endParaRPr dirty="0"/>
          </a:p>
        </p:txBody>
      </p:sp>
      <p:pic>
        <p:nvPicPr>
          <p:cNvPr id="9405" name="Google Shape;94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5" y="346250"/>
            <a:ext cx="6008380" cy="4397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6" name="Google Shape;9406;p43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07" name="Google Shape;9407;p43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3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3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3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3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3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3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3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3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3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3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3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3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3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3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3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3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3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3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3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3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" name="Google Shape;9461;p45"/>
          <p:cNvSpPr txBox="1">
            <a:spLocks noGrp="1"/>
          </p:cNvSpPr>
          <p:nvPr>
            <p:ph type="title"/>
          </p:nvPr>
        </p:nvSpPr>
        <p:spPr>
          <a:xfrm>
            <a:off x="6134100" y="1472650"/>
            <a:ext cx="2981340" cy="34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 </a:t>
            </a:r>
            <a:r>
              <a:rPr lang="en" sz="2400" dirty="0" smtClean="0"/>
              <a:t>Diagramme </a:t>
            </a:r>
            <a:r>
              <a:rPr lang="en" sz="2400" dirty="0"/>
              <a:t>de </a:t>
            </a:r>
            <a:r>
              <a:rPr lang="en" sz="2400" dirty="0" smtClean="0"/>
              <a:t>classes</a:t>
            </a:r>
            <a:br>
              <a:rPr lang="en" sz="2400" dirty="0" smtClean="0"/>
            </a:b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463" name="Google Shape;9463;p45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64" name="Google Shape;9464;p4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4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4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4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4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4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4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4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4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4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4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4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4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4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4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85" name="Google Shape;9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51" y="461850"/>
            <a:ext cx="5684274" cy="40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205544" y="2526268"/>
            <a:ext cx="28384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</a:t>
            </a:r>
            <a:r>
              <a:rPr lang="fr-FR" b="1" dirty="0" smtClean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ls </a:t>
            </a:r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décrivent clairement la structure d’un système particulier en modélisant ses classes, ses attributs, ses opérations et les relations entre ses objets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2" name="Google Shape;9492;p46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93" name="Google Shape;9493;p46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46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46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46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46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46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46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46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46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46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46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46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46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46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46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46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46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46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46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46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46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9490;p46"/>
          <p:cNvSpPr txBox="1">
            <a:spLocks noGrp="1"/>
          </p:cNvSpPr>
          <p:nvPr>
            <p:ph type="title"/>
          </p:nvPr>
        </p:nvSpPr>
        <p:spPr>
          <a:xfrm>
            <a:off x="6622076" y="1567324"/>
            <a:ext cx="2521923" cy="574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Diagramme de séquence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1" name="Google Shape;9491;p46"/>
          <p:cNvSpPr txBox="1">
            <a:spLocks noGrp="1"/>
          </p:cNvSpPr>
          <p:nvPr>
            <p:ph type="subTitle" idx="1"/>
          </p:nvPr>
        </p:nvSpPr>
        <p:spPr>
          <a:xfrm>
            <a:off x="6371842" y="2219325"/>
            <a:ext cx="2726652" cy="16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>
                <a:sym typeface="Times New Roman"/>
              </a:rPr>
              <a:t>Un diagramme de séquence est un type de diagramme d'interaction, car il décrit comment et dans quel ordre plusieurs objets fonctionnent ensemble.</a:t>
            </a:r>
            <a:endParaRPr b="1" dirty="0">
              <a:sym typeface="Times New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9" y="141410"/>
            <a:ext cx="5966013" cy="455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0" name="Google Shape;9550;p48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51" name="Google Shape;9551;p4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4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4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4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4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4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4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4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4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4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4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4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4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4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4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4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4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4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4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2" name="Google Shape;95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5556" cy="47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72930" y="1516946"/>
            <a:ext cx="2588444" cy="79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P</a:t>
            </a:r>
            <a:r>
              <a:rPr lang="en" sz="1600" dirty="0" smtClean="0"/>
              <a:t>rocédure de commande</a:t>
            </a: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1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55656" y="2484750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1" name="Google Shape;9521;p47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22" name="Google Shape;9522;p4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4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4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4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4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4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4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4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4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4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4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4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4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4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4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4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4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4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4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4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4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43" name="Google Shape;9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367326"/>
            <a:ext cx="6248755" cy="46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28609" y="2194113"/>
            <a:ext cx="2588444" cy="62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Validation des boutiques</a:t>
            </a:r>
            <a:br>
              <a:rPr lang="en" sz="1600" dirty="0" smtClean="0"/>
            </a:b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6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76081" y="3004813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p49"/>
          <p:cNvSpPr txBox="1">
            <a:spLocks noGrp="1"/>
          </p:cNvSpPr>
          <p:nvPr>
            <p:ph type="title"/>
          </p:nvPr>
        </p:nvSpPr>
        <p:spPr>
          <a:xfrm>
            <a:off x="1069219" y="444933"/>
            <a:ext cx="72765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3- Environnements techniques</a:t>
            </a:r>
            <a:endParaRPr dirty="0"/>
          </a:p>
        </p:txBody>
      </p:sp>
      <p:grpSp>
        <p:nvGrpSpPr>
          <p:cNvPr id="9578" name="Google Shape;9578;p49"/>
          <p:cNvGrpSpPr/>
          <p:nvPr/>
        </p:nvGrpSpPr>
        <p:grpSpPr>
          <a:xfrm>
            <a:off x="1319406" y="3218763"/>
            <a:ext cx="1556750" cy="680025"/>
            <a:chOff x="4565275" y="1982813"/>
            <a:chExt cx="1556750" cy="680025"/>
          </a:xfrm>
        </p:grpSpPr>
        <p:sp>
          <p:nvSpPr>
            <p:cNvPr id="9579" name="Google Shape;9579;p49"/>
            <p:cNvSpPr/>
            <p:nvPr/>
          </p:nvSpPr>
          <p:spPr>
            <a:xfrm>
              <a:off x="4565275" y="2397088"/>
              <a:ext cx="287725" cy="265750"/>
            </a:xfrm>
            <a:custGeom>
              <a:avLst/>
              <a:gdLst/>
              <a:ahLst/>
              <a:cxnLst/>
              <a:rect l="l" t="t" r="r" b="b"/>
              <a:pathLst>
                <a:path w="11509" h="10630" extrusionOk="0">
                  <a:moveTo>
                    <a:pt x="11509" y="1"/>
                  </a:moveTo>
                  <a:lnTo>
                    <a:pt x="1" y="2009"/>
                  </a:lnTo>
                  <a:lnTo>
                    <a:pt x="4290" y="5587"/>
                  </a:lnTo>
                  <a:lnTo>
                    <a:pt x="1" y="10630"/>
                  </a:lnTo>
                  <a:lnTo>
                    <a:pt x="11509" y="8642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9"/>
            <p:cNvSpPr/>
            <p:nvPr/>
          </p:nvSpPr>
          <p:spPr>
            <a:xfrm>
              <a:off x="4726900" y="2516363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23" y="0"/>
                  </a:moveTo>
                  <a:lnTo>
                    <a:pt x="1" y="858"/>
                  </a:lnTo>
                  <a:lnTo>
                    <a:pt x="5044" y="3871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9"/>
            <p:cNvSpPr/>
            <p:nvPr/>
          </p:nvSpPr>
          <p:spPr>
            <a:xfrm>
              <a:off x="5834300" y="1982813"/>
              <a:ext cx="287725" cy="265225"/>
            </a:xfrm>
            <a:custGeom>
              <a:avLst/>
              <a:gdLst/>
              <a:ahLst/>
              <a:cxnLst/>
              <a:rect l="l" t="t" r="r" b="b"/>
              <a:pathLst>
                <a:path w="11509" h="10609" extrusionOk="0">
                  <a:moveTo>
                    <a:pt x="11508" y="0"/>
                  </a:moveTo>
                  <a:lnTo>
                    <a:pt x="0" y="2009"/>
                  </a:lnTo>
                  <a:lnTo>
                    <a:pt x="0" y="10608"/>
                  </a:lnTo>
                  <a:lnTo>
                    <a:pt x="11508" y="8600"/>
                  </a:lnTo>
                  <a:lnTo>
                    <a:pt x="7198" y="5043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9"/>
            <p:cNvSpPr/>
            <p:nvPr/>
          </p:nvSpPr>
          <p:spPr>
            <a:xfrm>
              <a:off x="5834300" y="2033013"/>
              <a:ext cx="126075" cy="96275"/>
            </a:xfrm>
            <a:custGeom>
              <a:avLst/>
              <a:gdLst/>
              <a:ahLst/>
              <a:cxnLst/>
              <a:rect l="l" t="t" r="r" b="b"/>
              <a:pathLst>
                <a:path w="5043" h="3851" extrusionOk="0">
                  <a:moveTo>
                    <a:pt x="0" y="1"/>
                  </a:moveTo>
                  <a:lnTo>
                    <a:pt x="21" y="3851"/>
                  </a:lnTo>
                  <a:lnTo>
                    <a:pt x="5043" y="2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9"/>
            <p:cNvSpPr/>
            <p:nvPr/>
          </p:nvSpPr>
          <p:spPr>
            <a:xfrm>
              <a:off x="4726900" y="2107813"/>
              <a:ext cx="1233475" cy="430025"/>
            </a:xfrm>
            <a:custGeom>
              <a:avLst/>
              <a:gdLst/>
              <a:ahLst/>
              <a:cxnLst/>
              <a:rect l="l" t="t" r="r" b="b"/>
              <a:pathLst>
                <a:path w="49339" h="17201" extrusionOk="0">
                  <a:moveTo>
                    <a:pt x="49339" y="1"/>
                  </a:moveTo>
                  <a:lnTo>
                    <a:pt x="1" y="8601"/>
                  </a:lnTo>
                  <a:lnTo>
                    <a:pt x="1" y="17200"/>
                  </a:lnTo>
                  <a:lnTo>
                    <a:pt x="49339" y="8601"/>
                  </a:lnTo>
                  <a:lnTo>
                    <a:pt x="49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4" name="Google Shape;9584;p49"/>
          <p:cNvGrpSpPr/>
          <p:nvPr/>
        </p:nvGrpSpPr>
        <p:grpSpPr>
          <a:xfrm>
            <a:off x="1525256" y="1710650"/>
            <a:ext cx="1145075" cy="337025"/>
            <a:chOff x="3195825" y="2224975"/>
            <a:chExt cx="1145075" cy="337025"/>
          </a:xfrm>
        </p:grpSpPr>
        <p:sp>
          <p:nvSpPr>
            <p:cNvPr id="9585" name="Google Shape;9585;p49"/>
            <p:cNvSpPr/>
            <p:nvPr/>
          </p:nvSpPr>
          <p:spPr>
            <a:xfrm>
              <a:off x="3650925" y="2224975"/>
              <a:ext cx="689975" cy="263400"/>
            </a:xfrm>
            <a:custGeom>
              <a:avLst/>
              <a:gdLst/>
              <a:ahLst/>
              <a:cxnLst/>
              <a:rect l="l" t="t" r="r" b="b"/>
              <a:pathLst>
                <a:path w="27599" h="10536" extrusionOk="0">
                  <a:moveTo>
                    <a:pt x="0" y="0"/>
                  </a:moveTo>
                  <a:lnTo>
                    <a:pt x="0" y="8391"/>
                  </a:lnTo>
                  <a:cubicBezTo>
                    <a:pt x="5940" y="9822"/>
                    <a:pt x="11913" y="10535"/>
                    <a:pt x="17785" y="10535"/>
                  </a:cubicBezTo>
                  <a:cubicBezTo>
                    <a:pt x="21097" y="10535"/>
                    <a:pt x="24376" y="10308"/>
                    <a:pt x="27598" y="9856"/>
                  </a:cubicBezTo>
                  <a:lnTo>
                    <a:pt x="27598" y="1465"/>
                  </a:lnTo>
                  <a:cubicBezTo>
                    <a:pt x="24394" y="1915"/>
                    <a:pt x="21133" y="2140"/>
                    <a:pt x="17839" y="2140"/>
                  </a:cubicBezTo>
                  <a:cubicBezTo>
                    <a:pt x="11950" y="2140"/>
                    <a:pt x="5958" y="14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9"/>
            <p:cNvSpPr/>
            <p:nvPr/>
          </p:nvSpPr>
          <p:spPr>
            <a:xfrm>
              <a:off x="3195825" y="2261600"/>
              <a:ext cx="1145075" cy="300400"/>
            </a:xfrm>
            <a:custGeom>
              <a:avLst/>
              <a:gdLst/>
              <a:ahLst/>
              <a:cxnLst/>
              <a:rect l="l" t="t" r="r" b="b"/>
              <a:pathLst>
                <a:path w="45803" h="12016" extrusionOk="0">
                  <a:moveTo>
                    <a:pt x="45802" y="0"/>
                  </a:moveTo>
                  <a:cubicBezTo>
                    <a:pt x="38364" y="2417"/>
                    <a:pt x="30638" y="3625"/>
                    <a:pt x="22909" y="3625"/>
                  </a:cubicBezTo>
                  <a:cubicBezTo>
                    <a:pt x="15181" y="3625"/>
                    <a:pt x="7449" y="2417"/>
                    <a:pt x="1" y="0"/>
                  </a:cubicBezTo>
                  <a:lnTo>
                    <a:pt x="1" y="0"/>
                  </a:lnTo>
                  <a:cubicBezTo>
                    <a:pt x="1361" y="1820"/>
                    <a:pt x="2762" y="3620"/>
                    <a:pt x="4143" y="5398"/>
                  </a:cubicBezTo>
                  <a:cubicBezTo>
                    <a:pt x="2762" y="6445"/>
                    <a:pt x="1402" y="7449"/>
                    <a:pt x="1" y="8391"/>
                  </a:cubicBezTo>
                  <a:cubicBezTo>
                    <a:pt x="7439" y="10807"/>
                    <a:pt x="15170" y="12016"/>
                    <a:pt x="22901" y="12016"/>
                  </a:cubicBezTo>
                  <a:cubicBezTo>
                    <a:pt x="30633" y="12016"/>
                    <a:pt x="38364" y="10807"/>
                    <a:pt x="45802" y="8391"/>
                  </a:cubicBezTo>
                  <a:lnTo>
                    <a:pt x="45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49"/>
          <p:cNvGrpSpPr/>
          <p:nvPr/>
        </p:nvGrpSpPr>
        <p:grpSpPr>
          <a:xfrm>
            <a:off x="1318894" y="2465425"/>
            <a:ext cx="1557775" cy="420100"/>
            <a:chOff x="1374950" y="2160625"/>
            <a:chExt cx="1557775" cy="420100"/>
          </a:xfrm>
        </p:grpSpPr>
        <p:sp>
          <p:nvSpPr>
            <p:cNvPr id="9588" name="Google Shape;9588;p49"/>
            <p:cNvSpPr/>
            <p:nvPr/>
          </p:nvSpPr>
          <p:spPr>
            <a:xfrm>
              <a:off x="1374950" y="2258475"/>
              <a:ext cx="287725" cy="269425"/>
            </a:xfrm>
            <a:custGeom>
              <a:avLst/>
              <a:gdLst/>
              <a:ahLst/>
              <a:cxnLst/>
              <a:rect l="l" t="t" r="r" b="b"/>
              <a:pathLst>
                <a:path w="11509" h="10777" extrusionOk="0">
                  <a:moveTo>
                    <a:pt x="11508" y="1"/>
                  </a:moveTo>
                  <a:cubicBezTo>
                    <a:pt x="7700" y="126"/>
                    <a:pt x="3850" y="754"/>
                    <a:pt x="0" y="2177"/>
                  </a:cubicBezTo>
                  <a:cubicBezTo>
                    <a:pt x="1444" y="3076"/>
                    <a:pt x="2888" y="4102"/>
                    <a:pt x="4311" y="5231"/>
                  </a:cubicBezTo>
                  <a:cubicBezTo>
                    <a:pt x="2888" y="6989"/>
                    <a:pt x="1444" y="8809"/>
                    <a:pt x="0" y="10776"/>
                  </a:cubicBezTo>
                  <a:cubicBezTo>
                    <a:pt x="3850" y="9374"/>
                    <a:pt x="7658" y="8768"/>
                    <a:pt x="11508" y="8621"/>
                  </a:cubicBezTo>
                  <a:lnTo>
                    <a:pt x="11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9"/>
            <p:cNvSpPr/>
            <p:nvPr/>
          </p:nvSpPr>
          <p:spPr>
            <a:xfrm>
              <a:off x="2645000" y="2311825"/>
              <a:ext cx="287725" cy="268900"/>
            </a:xfrm>
            <a:custGeom>
              <a:avLst/>
              <a:gdLst/>
              <a:ahLst/>
              <a:cxnLst/>
              <a:rect l="l" t="t" r="r" b="b"/>
              <a:pathLst>
                <a:path w="11509" h="10756" extrusionOk="0">
                  <a:moveTo>
                    <a:pt x="11509" y="1"/>
                  </a:moveTo>
                  <a:lnTo>
                    <a:pt x="11509" y="1"/>
                  </a:lnTo>
                  <a:cubicBezTo>
                    <a:pt x="7659" y="1403"/>
                    <a:pt x="3809" y="1989"/>
                    <a:pt x="1" y="2135"/>
                  </a:cubicBezTo>
                  <a:lnTo>
                    <a:pt x="1" y="10756"/>
                  </a:lnTo>
                  <a:cubicBezTo>
                    <a:pt x="3830" y="10630"/>
                    <a:pt x="7659" y="10002"/>
                    <a:pt x="11509" y="8621"/>
                  </a:cubicBezTo>
                  <a:cubicBezTo>
                    <a:pt x="10065" y="7701"/>
                    <a:pt x="8621" y="6675"/>
                    <a:pt x="7178" y="5546"/>
                  </a:cubicBezTo>
                  <a:cubicBezTo>
                    <a:pt x="8621" y="3788"/>
                    <a:pt x="10065" y="1947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9"/>
            <p:cNvSpPr/>
            <p:nvPr/>
          </p:nvSpPr>
          <p:spPr>
            <a:xfrm>
              <a:off x="1536575" y="2160625"/>
              <a:ext cx="1234525" cy="324400"/>
            </a:xfrm>
            <a:custGeom>
              <a:avLst/>
              <a:gdLst/>
              <a:ahLst/>
              <a:cxnLst/>
              <a:rect l="l" t="t" r="r" b="b"/>
              <a:pathLst>
                <a:path w="49381" h="12976" extrusionOk="0">
                  <a:moveTo>
                    <a:pt x="6680" y="1"/>
                  </a:moveTo>
                  <a:cubicBezTo>
                    <a:pt x="4453" y="1"/>
                    <a:pt x="2227" y="150"/>
                    <a:pt x="1" y="504"/>
                  </a:cubicBezTo>
                  <a:lnTo>
                    <a:pt x="1" y="9145"/>
                  </a:lnTo>
                  <a:cubicBezTo>
                    <a:pt x="2230" y="8791"/>
                    <a:pt x="4459" y="8642"/>
                    <a:pt x="6688" y="8642"/>
                  </a:cubicBezTo>
                  <a:cubicBezTo>
                    <a:pt x="18696" y="8642"/>
                    <a:pt x="30703" y="12976"/>
                    <a:pt x="42701" y="12976"/>
                  </a:cubicBezTo>
                  <a:cubicBezTo>
                    <a:pt x="44928" y="12976"/>
                    <a:pt x="47154" y="12826"/>
                    <a:pt x="49381" y="12472"/>
                  </a:cubicBezTo>
                  <a:lnTo>
                    <a:pt x="49381" y="3831"/>
                  </a:lnTo>
                  <a:cubicBezTo>
                    <a:pt x="47149" y="4185"/>
                    <a:pt x="44918" y="4334"/>
                    <a:pt x="42687" y="4334"/>
                  </a:cubicBezTo>
                  <a:cubicBezTo>
                    <a:pt x="30671" y="4334"/>
                    <a:pt x="18674" y="1"/>
                    <a:pt x="6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9"/>
            <p:cNvSpPr/>
            <p:nvPr/>
          </p:nvSpPr>
          <p:spPr>
            <a:xfrm>
              <a:off x="1536575" y="2377225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43" y="0"/>
                  </a:moveTo>
                  <a:cubicBezTo>
                    <a:pt x="3370" y="63"/>
                    <a:pt x="1675" y="209"/>
                    <a:pt x="1" y="481"/>
                  </a:cubicBezTo>
                  <a:cubicBezTo>
                    <a:pt x="1675" y="1486"/>
                    <a:pt x="3370" y="2637"/>
                    <a:pt x="5043" y="3871"/>
                  </a:cubicBez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9"/>
            <p:cNvSpPr/>
            <p:nvPr/>
          </p:nvSpPr>
          <p:spPr>
            <a:xfrm>
              <a:off x="2645000" y="2472425"/>
              <a:ext cx="126100" cy="108300"/>
            </a:xfrm>
            <a:custGeom>
              <a:avLst/>
              <a:gdLst/>
              <a:ahLst/>
              <a:cxnLst/>
              <a:rect l="l" t="t" r="r" b="b"/>
              <a:pathLst>
                <a:path w="5044" h="4332" extrusionOk="0">
                  <a:moveTo>
                    <a:pt x="5044" y="0"/>
                  </a:moveTo>
                  <a:lnTo>
                    <a:pt x="5044" y="0"/>
                  </a:lnTo>
                  <a:cubicBezTo>
                    <a:pt x="3370" y="251"/>
                    <a:pt x="1675" y="419"/>
                    <a:pt x="1" y="461"/>
                  </a:cubicBezTo>
                  <a:lnTo>
                    <a:pt x="1" y="4332"/>
                  </a:lnTo>
                  <a:cubicBezTo>
                    <a:pt x="1675" y="2971"/>
                    <a:pt x="3370" y="1528"/>
                    <a:pt x="5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3" name="Google Shape;9593;p49"/>
          <p:cNvSpPr/>
          <p:nvPr/>
        </p:nvSpPr>
        <p:spPr>
          <a:xfrm>
            <a:off x="1518444" y="3303267"/>
            <a:ext cx="1899" cy="934"/>
          </a:xfrm>
          <a:custGeom>
            <a:avLst/>
            <a:gdLst/>
            <a:ahLst/>
            <a:cxnLst/>
            <a:rect l="l" t="t" r="r" b="b"/>
            <a:pathLst>
              <a:path w="63" h="31" extrusionOk="0">
                <a:moveTo>
                  <a:pt x="62" y="0"/>
                </a:moveTo>
                <a:cubicBezTo>
                  <a:pt x="42" y="0"/>
                  <a:pt x="21" y="10"/>
                  <a:pt x="0" y="31"/>
                </a:cubicBezTo>
                <a:cubicBezTo>
                  <a:pt x="42" y="10"/>
                  <a:pt x="62" y="0"/>
                  <a:pt x="62" y="0"/>
                </a:cubicBezTo>
                <a:close/>
              </a:path>
            </a:pathLst>
          </a:custGeom>
          <a:solidFill>
            <a:srgbClr val="FF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4" name="Google Shape;9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48" y="1120823"/>
            <a:ext cx="1442120" cy="1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5" name="Google Shape;95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25" y="1228275"/>
            <a:ext cx="1871924" cy="91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6" name="Google Shape;9596;p49"/>
          <p:cNvGrpSpPr/>
          <p:nvPr/>
        </p:nvGrpSpPr>
        <p:grpSpPr>
          <a:xfrm>
            <a:off x="212056" y="481474"/>
            <a:ext cx="898301" cy="965762"/>
            <a:chOff x="5320515" y="1151068"/>
            <a:chExt cx="539326" cy="579828"/>
          </a:xfrm>
        </p:grpSpPr>
        <p:sp>
          <p:nvSpPr>
            <p:cNvPr id="9597" name="Google Shape;9597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49"/>
          <p:cNvGrpSpPr/>
          <p:nvPr/>
        </p:nvGrpSpPr>
        <p:grpSpPr>
          <a:xfrm>
            <a:off x="8245699" y="481474"/>
            <a:ext cx="898301" cy="965762"/>
            <a:chOff x="5320515" y="1151068"/>
            <a:chExt cx="539326" cy="579828"/>
          </a:xfrm>
        </p:grpSpPr>
        <p:sp>
          <p:nvSpPr>
            <p:cNvPr id="9611" name="Google Shape;9611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24" name="Google Shape;96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48" y="2428950"/>
            <a:ext cx="1396844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5" name="Google Shape;96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975" y="2428950"/>
            <a:ext cx="1719928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6" name="Google Shape;96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152" y="3671338"/>
            <a:ext cx="1603076" cy="9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7" name="Google Shape;962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5825" y="3687888"/>
            <a:ext cx="1719924" cy="88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8" name="Google Shape;962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8497" y="2957163"/>
            <a:ext cx="1603074" cy="120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4 - MAQUETTES</a:t>
            </a:r>
            <a:endParaRPr sz="4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 – solutions </a:t>
            </a:r>
            <a:endParaRPr sz="4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21139506">
            <a:off x="4408520" y="493003"/>
            <a:ext cx="913472" cy="945621"/>
            <a:chOff x="4464569" y="499397"/>
            <a:chExt cx="913472" cy="945621"/>
          </a:xfrm>
        </p:grpSpPr>
        <p:sp>
          <p:nvSpPr>
            <p:cNvPr id="8808" name="Google Shape;8808;p33"/>
            <p:cNvSpPr/>
            <p:nvPr/>
          </p:nvSpPr>
          <p:spPr>
            <a:xfrm>
              <a:off x="4464569" y="499397"/>
              <a:ext cx="214385" cy="945621"/>
            </a:xfrm>
            <a:custGeom>
              <a:avLst/>
              <a:gdLst/>
              <a:ahLst/>
              <a:cxnLst/>
              <a:rect l="l" t="t" r="r" b="b"/>
              <a:pathLst>
                <a:path w="6506" h="28697" extrusionOk="0">
                  <a:moveTo>
                    <a:pt x="6037" y="0"/>
                  </a:moveTo>
                  <a:cubicBezTo>
                    <a:pt x="5799" y="0"/>
                    <a:pt x="5599" y="158"/>
                    <a:pt x="5538" y="371"/>
                  </a:cubicBezTo>
                  <a:lnTo>
                    <a:pt x="34" y="28158"/>
                  </a:lnTo>
                  <a:cubicBezTo>
                    <a:pt x="1" y="28425"/>
                    <a:pt x="167" y="28658"/>
                    <a:pt x="434" y="28692"/>
                  </a:cubicBezTo>
                  <a:cubicBezTo>
                    <a:pt x="458" y="28695"/>
                    <a:pt x="482" y="28697"/>
                    <a:pt x="506" y="28697"/>
                  </a:cubicBezTo>
                  <a:cubicBezTo>
                    <a:pt x="719" y="28697"/>
                    <a:pt x="938" y="28565"/>
                    <a:pt x="968" y="28325"/>
                  </a:cubicBezTo>
                  <a:lnTo>
                    <a:pt x="6472" y="538"/>
                  </a:lnTo>
                  <a:cubicBezTo>
                    <a:pt x="6505" y="305"/>
                    <a:pt x="6339" y="38"/>
                    <a:pt x="6105" y="5"/>
                  </a:cubicBezTo>
                  <a:cubicBezTo>
                    <a:pt x="6082" y="2"/>
                    <a:pt x="6060" y="0"/>
                    <a:pt x="6037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3"/>
            <p:cNvSpPr/>
            <p:nvPr/>
          </p:nvSpPr>
          <p:spPr>
            <a:xfrm>
              <a:off x="5048258" y="594071"/>
              <a:ext cx="329783" cy="535337"/>
            </a:xfrm>
            <a:custGeom>
              <a:avLst/>
              <a:gdLst/>
              <a:ahLst/>
              <a:cxnLst/>
              <a:rect l="l" t="t" r="r" b="b"/>
              <a:pathLst>
                <a:path w="10008" h="16246" extrusionOk="0">
                  <a:moveTo>
                    <a:pt x="2836" y="0"/>
                  </a:moveTo>
                  <a:cubicBezTo>
                    <a:pt x="1902" y="4804"/>
                    <a:pt x="968" y="9574"/>
                    <a:pt x="0" y="14377"/>
                  </a:cubicBezTo>
                  <a:cubicBezTo>
                    <a:pt x="2469" y="14611"/>
                    <a:pt x="4904" y="15078"/>
                    <a:pt x="7172" y="16245"/>
                  </a:cubicBezTo>
                  <a:cubicBezTo>
                    <a:pt x="8106" y="11442"/>
                    <a:pt x="9073" y="6638"/>
                    <a:pt x="10007" y="1902"/>
                  </a:cubicBezTo>
                  <a:cubicBezTo>
                    <a:pt x="7739" y="767"/>
                    <a:pt x="5304" y="267"/>
                    <a:pt x="2836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800;p33"/>
            <p:cNvSpPr/>
            <p:nvPr/>
          </p:nvSpPr>
          <p:spPr>
            <a:xfrm>
              <a:off x="4570630" y="515375"/>
              <a:ext cx="329783" cy="534250"/>
            </a:xfrm>
            <a:custGeom>
              <a:avLst/>
              <a:gdLst/>
              <a:ahLst/>
              <a:cxnLst/>
              <a:rect l="l" t="t" r="r" b="b"/>
              <a:pathLst>
                <a:path w="10008" h="16213" extrusionOk="0">
                  <a:moveTo>
                    <a:pt x="2836" y="1"/>
                  </a:moveTo>
                  <a:cubicBezTo>
                    <a:pt x="1868" y="4804"/>
                    <a:pt x="968" y="9541"/>
                    <a:pt x="0" y="14344"/>
                  </a:cubicBezTo>
                  <a:cubicBezTo>
                    <a:pt x="2302" y="15478"/>
                    <a:pt x="4704" y="15979"/>
                    <a:pt x="7172" y="16212"/>
                  </a:cubicBezTo>
                  <a:cubicBezTo>
                    <a:pt x="8139" y="11442"/>
                    <a:pt x="9073" y="6639"/>
                    <a:pt x="10007" y="1869"/>
                  </a:cubicBezTo>
                  <a:cubicBezTo>
                    <a:pt x="7539" y="1635"/>
                    <a:pt x="5137" y="1168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810;p33"/>
            <p:cNvSpPr/>
            <p:nvPr/>
          </p:nvSpPr>
          <p:spPr>
            <a:xfrm>
              <a:off x="4806966" y="576931"/>
              <a:ext cx="337461" cy="491380"/>
            </a:xfrm>
            <a:custGeom>
              <a:avLst/>
              <a:gdLst/>
              <a:ahLst/>
              <a:cxnLst/>
              <a:rect l="l" t="t" r="r" b="b"/>
              <a:pathLst>
                <a:path w="10241" h="14912" extrusionOk="0">
                  <a:moveTo>
                    <a:pt x="2835" y="1"/>
                  </a:moveTo>
                  <a:cubicBezTo>
                    <a:pt x="1868" y="4804"/>
                    <a:pt x="967" y="9541"/>
                    <a:pt x="0" y="14344"/>
                  </a:cubicBezTo>
                  <a:cubicBezTo>
                    <a:pt x="2468" y="14611"/>
                    <a:pt x="4970" y="14644"/>
                    <a:pt x="7405" y="14911"/>
                  </a:cubicBezTo>
                  <a:cubicBezTo>
                    <a:pt x="8373" y="10108"/>
                    <a:pt x="9340" y="5304"/>
                    <a:pt x="10241" y="534"/>
                  </a:cubicBezTo>
                  <a:cubicBezTo>
                    <a:pt x="7806" y="301"/>
                    <a:pt x="5304" y="267"/>
                    <a:pt x="2835" y="1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8702" name="Google Shape;8702;p33"/>
          <p:cNvGrpSpPr/>
          <p:nvPr/>
        </p:nvGrpSpPr>
        <p:grpSpPr>
          <a:xfrm>
            <a:off x="1990450" y="3756453"/>
            <a:ext cx="5165086" cy="736600"/>
            <a:chOff x="1990450" y="3795200"/>
            <a:chExt cx="5165086" cy="736600"/>
          </a:xfrm>
        </p:grpSpPr>
        <p:sp>
          <p:nvSpPr>
            <p:cNvPr id="8703" name="Google Shape;8703;p33"/>
            <p:cNvSpPr/>
            <p:nvPr/>
          </p:nvSpPr>
          <p:spPr>
            <a:xfrm>
              <a:off x="1990450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6201929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526145" y="3795200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2527679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195340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8" name="Google Shape;8708;p33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DENREES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“SUMA”</a:t>
            </a:r>
            <a:endParaRPr dirty="0"/>
          </a:p>
        </p:txBody>
      </p: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2054725" y="3697700"/>
            <a:ext cx="50988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Application web/mobile de géolocalisation des</a:t>
            </a:r>
          </a:p>
          <a:p>
            <a:pPr marL="0" lvl="0" indent="0"/>
            <a:r>
              <a:rPr lang="fr-FR" sz="1400" dirty="0"/>
              <a:t> boutiques et des denrées alimentaires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2" name="Google Shape;8712;p33"/>
          <p:cNvGrpSpPr/>
          <p:nvPr/>
        </p:nvGrpSpPr>
        <p:grpSpPr>
          <a:xfrm>
            <a:off x="1683373" y="1951777"/>
            <a:ext cx="474279" cy="474313"/>
            <a:chOff x="4435750" y="2877925"/>
            <a:chExt cx="339425" cy="339450"/>
          </a:xfrm>
        </p:grpSpPr>
        <p:sp>
          <p:nvSpPr>
            <p:cNvPr id="8713" name="Google Shape;8713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7" name="Google Shape;8717;p33"/>
          <p:cNvGrpSpPr/>
          <p:nvPr/>
        </p:nvGrpSpPr>
        <p:grpSpPr>
          <a:xfrm>
            <a:off x="6986348" y="1951777"/>
            <a:ext cx="474279" cy="474313"/>
            <a:chOff x="4435750" y="2877925"/>
            <a:chExt cx="339425" cy="339450"/>
          </a:xfrm>
        </p:grpSpPr>
        <p:sp>
          <p:nvSpPr>
            <p:cNvPr id="8718" name="Google Shape;8718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7" name="Google Shape;8727;p33"/>
          <p:cNvSpPr/>
          <p:nvPr/>
        </p:nvSpPr>
        <p:spPr>
          <a:xfrm>
            <a:off x="3533291" y="1177995"/>
            <a:ext cx="739771" cy="628756"/>
          </a:xfrm>
          <a:custGeom>
            <a:avLst/>
            <a:gdLst/>
            <a:ahLst/>
            <a:cxnLst/>
            <a:rect l="l" t="t" r="r" b="b"/>
            <a:pathLst>
              <a:path w="22450" h="19081" fill="none" extrusionOk="0">
                <a:moveTo>
                  <a:pt x="22149" y="14811"/>
                </a:moveTo>
                <a:cubicBezTo>
                  <a:pt x="22450" y="11442"/>
                  <a:pt x="21449" y="7940"/>
                  <a:pt x="19047" y="5104"/>
                </a:cubicBezTo>
                <a:cubicBezTo>
                  <a:pt x="15278" y="601"/>
                  <a:pt x="8540" y="1"/>
                  <a:pt x="4036" y="3803"/>
                </a:cubicBezTo>
                <a:cubicBezTo>
                  <a:pt x="467" y="6839"/>
                  <a:pt x="0" y="12176"/>
                  <a:pt x="3002" y="15812"/>
                </a:cubicBezTo>
                <a:cubicBezTo>
                  <a:pt x="5437" y="18681"/>
                  <a:pt x="9707" y="19081"/>
                  <a:pt x="12609" y="16646"/>
                </a:cubicBezTo>
                <a:cubicBezTo>
                  <a:pt x="14878" y="14744"/>
                  <a:pt x="15178" y="11275"/>
                  <a:pt x="13276" y="8974"/>
                </a:cubicBezTo>
                <a:cubicBezTo>
                  <a:pt x="11709" y="7139"/>
                  <a:pt x="8973" y="6905"/>
                  <a:pt x="7139" y="8440"/>
                </a:cubicBezTo>
                <a:cubicBezTo>
                  <a:pt x="5671" y="9674"/>
                  <a:pt x="5471" y="11909"/>
                  <a:pt x="6705" y="13343"/>
                </a:cubicBezTo>
                <a:cubicBezTo>
                  <a:pt x="7706" y="14511"/>
                  <a:pt x="9474" y="14678"/>
                  <a:pt x="10641" y="13677"/>
                </a:cubicBezTo>
                <a:cubicBezTo>
                  <a:pt x="11609" y="12910"/>
                  <a:pt x="11675" y="11475"/>
                  <a:pt x="10875" y="10575"/>
                </a:cubicBezTo>
                <a:cubicBezTo>
                  <a:pt x="10274" y="9808"/>
                  <a:pt x="9140" y="9741"/>
                  <a:pt x="8373" y="10341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4" name="Google Shape;8754;p33"/>
          <p:cNvSpPr/>
          <p:nvPr/>
        </p:nvSpPr>
        <p:spPr>
          <a:xfrm>
            <a:off x="3801493" y="1729790"/>
            <a:ext cx="5536" cy="67090"/>
          </a:xfrm>
          <a:custGeom>
            <a:avLst/>
            <a:gdLst/>
            <a:ahLst/>
            <a:cxnLst/>
            <a:rect l="l" t="t" r="r" b="b"/>
            <a:pathLst>
              <a:path w="168" h="2036" fill="none" extrusionOk="0">
                <a:moveTo>
                  <a:pt x="167" y="1"/>
                </a:moveTo>
                <a:cubicBezTo>
                  <a:pt x="167" y="101"/>
                  <a:pt x="0" y="2036"/>
                  <a:pt x="0" y="2002"/>
                </a:cubicBezTo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7" name="Google Shape;8757;p33"/>
          <p:cNvSpPr/>
          <p:nvPr/>
        </p:nvSpPr>
        <p:spPr>
          <a:xfrm>
            <a:off x="3177139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67" y="501"/>
                </a:moveTo>
                <a:cubicBezTo>
                  <a:pt x="1" y="801"/>
                  <a:pt x="234" y="1034"/>
                  <a:pt x="501" y="1101"/>
                </a:cubicBezTo>
                <a:cubicBezTo>
                  <a:pt x="801" y="1134"/>
                  <a:pt x="1068" y="934"/>
                  <a:pt x="1101" y="634"/>
                </a:cubicBezTo>
                <a:cubicBezTo>
                  <a:pt x="1135" y="334"/>
                  <a:pt x="935" y="100"/>
                  <a:pt x="634" y="34"/>
                </a:cubicBezTo>
                <a:cubicBezTo>
                  <a:pt x="334" y="0"/>
                  <a:pt x="101" y="200"/>
                  <a:pt x="67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8" name="Google Shape;8758;p33"/>
          <p:cNvSpPr/>
          <p:nvPr/>
        </p:nvSpPr>
        <p:spPr>
          <a:xfrm>
            <a:off x="3446461" y="1285026"/>
            <a:ext cx="159389" cy="155698"/>
          </a:xfrm>
          <a:custGeom>
            <a:avLst/>
            <a:gdLst/>
            <a:ahLst/>
            <a:cxnLst/>
            <a:rect l="l" t="t" r="r" b="b"/>
            <a:pathLst>
              <a:path w="4837" h="4725" extrusionOk="0">
                <a:moveTo>
                  <a:pt x="3433" y="0"/>
                </a:moveTo>
                <a:cubicBezTo>
                  <a:pt x="3347" y="0"/>
                  <a:pt x="3259" y="7"/>
                  <a:pt x="3169" y="22"/>
                </a:cubicBezTo>
                <a:cubicBezTo>
                  <a:pt x="2702" y="55"/>
                  <a:pt x="2435" y="288"/>
                  <a:pt x="2302" y="522"/>
                </a:cubicBezTo>
                <a:cubicBezTo>
                  <a:pt x="2049" y="325"/>
                  <a:pt x="1773" y="247"/>
                  <a:pt x="1473" y="247"/>
                </a:cubicBezTo>
                <a:cubicBezTo>
                  <a:pt x="1416" y="247"/>
                  <a:pt x="1359" y="250"/>
                  <a:pt x="1301" y="255"/>
                </a:cubicBezTo>
                <a:cubicBezTo>
                  <a:pt x="634" y="355"/>
                  <a:pt x="0" y="989"/>
                  <a:pt x="133" y="1890"/>
                </a:cubicBezTo>
                <a:cubicBezTo>
                  <a:pt x="167" y="2256"/>
                  <a:pt x="300" y="2557"/>
                  <a:pt x="534" y="2857"/>
                </a:cubicBezTo>
                <a:cubicBezTo>
                  <a:pt x="934" y="3257"/>
                  <a:pt x="2535" y="4458"/>
                  <a:pt x="2769" y="4591"/>
                </a:cubicBezTo>
                <a:lnTo>
                  <a:pt x="2935" y="4725"/>
                </a:lnTo>
                <a:lnTo>
                  <a:pt x="3069" y="4558"/>
                </a:lnTo>
                <a:cubicBezTo>
                  <a:pt x="3169" y="4391"/>
                  <a:pt x="4403" y="2757"/>
                  <a:pt x="4670" y="2256"/>
                </a:cubicBezTo>
                <a:cubicBezTo>
                  <a:pt x="4837" y="1923"/>
                  <a:pt x="4837" y="1589"/>
                  <a:pt x="4803" y="1222"/>
                </a:cubicBezTo>
                <a:cubicBezTo>
                  <a:pt x="4684" y="479"/>
                  <a:pt x="4141" y="0"/>
                  <a:pt x="343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9" name="Google Shape;8759;p33"/>
          <p:cNvSpPr/>
          <p:nvPr/>
        </p:nvSpPr>
        <p:spPr>
          <a:xfrm>
            <a:off x="3482709" y="1466003"/>
            <a:ext cx="159421" cy="155698"/>
          </a:xfrm>
          <a:custGeom>
            <a:avLst/>
            <a:gdLst/>
            <a:ahLst/>
            <a:cxnLst/>
            <a:rect l="l" t="t" r="r" b="b"/>
            <a:pathLst>
              <a:path w="4838" h="4725" extrusionOk="0">
                <a:moveTo>
                  <a:pt x="1902" y="0"/>
                </a:moveTo>
                <a:lnTo>
                  <a:pt x="1802" y="167"/>
                </a:lnTo>
                <a:cubicBezTo>
                  <a:pt x="1669" y="300"/>
                  <a:pt x="468" y="1968"/>
                  <a:pt x="168" y="2435"/>
                </a:cubicBezTo>
                <a:cubicBezTo>
                  <a:pt x="1" y="2769"/>
                  <a:pt x="1" y="3102"/>
                  <a:pt x="34" y="3503"/>
                </a:cubicBezTo>
                <a:cubicBezTo>
                  <a:pt x="153" y="4246"/>
                  <a:pt x="697" y="4725"/>
                  <a:pt x="1405" y="4725"/>
                </a:cubicBezTo>
                <a:cubicBezTo>
                  <a:pt x="1490" y="4725"/>
                  <a:pt x="1579" y="4718"/>
                  <a:pt x="1669" y="4704"/>
                </a:cubicBezTo>
                <a:cubicBezTo>
                  <a:pt x="2136" y="4670"/>
                  <a:pt x="2403" y="4403"/>
                  <a:pt x="2536" y="4203"/>
                </a:cubicBezTo>
                <a:cubicBezTo>
                  <a:pt x="2774" y="4362"/>
                  <a:pt x="3032" y="4457"/>
                  <a:pt x="3311" y="4457"/>
                </a:cubicBezTo>
                <a:cubicBezTo>
                  <a:pt x="3385" y="4457"/>
                  <a:pt x="3460" y="4451"/>
                  <a:pt x="3537" y="4437"/>
                </a:cubicBezTo>
                <a:cubicBezTo>
                  <a:pt x="4204" y="4370"/>
                  <a:pt x="4838" y="3736"/>
                  <a:pt x="4704" y="2835"/>
                </a:cubicBezTo>
                <a:cubicBezTo>
                  <a:pt x="4671" y="2435"/>
                  <a:pt x="4537" y="2168"/>
                  <a:pt x="4304" y="1868"/>
                </a:cubicBezTo>
                <a:cubicBezTo>
                  <a:pt x="3904" y="1434"/>
                  <a:pt x="2302" y="234"/>
                  <a:pt x="2069" y="100"/>
                </a:cubicBezTo>
                <a:lnTo>
                  <a:pt x="1902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0" name="Google Shape;8760;p33"/>
          <p:cNvSpPr/>
          <p:nvPr/>
        </p:nvSpPr>
        <p:spPr>
          <a:xfrm>
            <a:off x="3371692" y="1392881"/>
            <a:ext cx="160509" cy="152864"/>
          </a:xfrm>
          <a:custGeom>
            <a:avLst/>
            <a:gdLst/>
            <a:ahLst/>
            <a:cxnLst/>
            <a:rect l="l" t="t" r="r" b="b"/>
            <a:pathLst>
              <a:path w="4871" h="4639" extrusionOk="0">
                <a:moveTo>
                  <a:pt x="1667" y="0"/>
                </a:moveTo>
                <a:cubicBezTo>
                  <a:pt x="1559" y="0"/>
                  <a:pt x="1448" y="7"/>
                  <a:pt x="1335" y="18"/>
                </a:cubicBezTo>
                <a:cubicBezTo>
                  <a:pt x="501" y="151"/>
                  <a:pt x="1" y="818"/>
                  <a:pt x="101" y="1652"/>
                </a:cubicBezTo>
                <a:cubicBezTo>
                  <a:pt x="168" y="2119"/>
                  <a:pt x="401" y="2419"/>
                  <a:pt x="601" y="2519"/>
                </a:cubicBezTo>
                <a:cubicBezTo>
                  <a:pt x="401" y="2820"/>
                  <a:pt x="301" y="3153"/>
                  <a:pt x="401" y="3453"/>
                </a:cubicBezTo>
                <a:cubicBezTo>
                  <a:pt x="492" y="4060"/>
                  <a:pt x="996" y="4639"/>
                  <a:pt x="1789" y="4639"/>
                </a:cubicBezTo>
                <a:cubicBezTo>
                  <a:pt x="1868" y="4639"/>
                  <a:pt x="1951" y="4633"/>
                  <a:pt x="2036" y="4621"/>
                </a:cubicBezTo>
                <a:cubicBezTo>
                  <a:pt x="2402" y="4587"/>
                  <a:pt x="2703" y="4454"/>
                  <a:pt x="3003" y="4221"/>
                </a:cubicBezTo>
                <a:cubicBezTo>
                  <a:pt x="3403" y="3820"/>
                  <a:pt x="4604" y="2219"/>
                  <a:pt x="4737" y="1986"/>
                </a:cubicBezTo>
                <a:lnTo>
                  <a:pt x="4871" y="1819"/>
                </a:lnTo>
                <a:lnTo>
                  <a:pt x="4704" y="1685"/>
                </a:lnTo>
                <a:cubicBezTo>
                  <a:pt x="4537" y="1585"/>
                  <a:pt x="2869" y="384"/>
                  <a:pt x="2369" y="151"/>
                </a:cubicBezTo>
                <a:cubicBezTo>
                  <a:pt x="2139" y="36"/>
                  <a:pt x="1908" y="0"/>
                  <a:pt x="166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1" name="Google Shape;8761;p33"/>
          <p:cNvSpPr/>
          <p:nvPr/>
        </p:nvSpPr>
        <p:spPr>
          <a:xfrm>
            <a:off x="3556359" y="1358774"/>
            <a:ext cx="159421" cy="155072"/>
          </a:xfrm>
          <a:custGeom>
            <a:avLst/>
            <a:gdLst/>
            <a:ahLst/>
            <a:cxnLst/>
            <a:rect l="l" t="t" r="r" b="b"/>
            <a:pathLst>
              <a:path w="4838" h="4706" extrusionOk="0">
                <a:moveTo>
                  <a:pt x="3083" y="1"/>
                </a:moveTo>
                <a:cubicBezTo>
                  <a:pt x="3003" y="1"/>
                  <a:pt x="2921" y="6"/>
                  <a:pt x="2836" y="18"/>
                </a:cubicBezTo>
                <a:cubicBezTo>
                  <a:pt x="2469" y="52"/>
                  <a:pt x="2169" y="185"/>
                  <a:pt x="1902" y="452"/>
                </a:cubicBezTo>
                <a:cubicBezTo>
                  <a:pt x="1468" y="819"/>
                  <a:pt x="268" y="2454"/>
                  <a:pt x="134" y="2654"/>
                </a:cubicBezTo>
                <a:lnTo>
                  <a:pt x="1" y="2820"/>
                </a:lnTo>
                <a:lnTo>
                  <a:pt x="168" y="2954"/>
                </a:lnTo>
                <a:cubicBezTo>
                  <a:pt x="334" y="3087"/>
                  <a:pt x="1969" y="4288"/>
                  <a:pt x="2469" y="4555"/>
                </a:cubicBezTo>
                <a:cubicBezTo>
                  <a:pt x="2700" y="4670"/>
                  <a:pt x="2930" y="4706"/>
                  <a:pt x="3172" y="4706"/>
                </a:cubicBezTo>
                <a:cubicBezTo>
                  <a:pt x="3280" y="4706"/>
                  <a:pt x="3390" y="4699"/>
                  <a:pt x="3503" y="4688"/>
                </a:cubicBezTo>
                <a:cubicBezTo>
                  <a:pt x="4337" y="4555"/>
                  <a:pt x="4838" y="3888"/>
                  <a:pt x="4737" y="3054"/>
                </a:cubicBezTo>
                <a:cubicBezTo>
                  <a:pt x="4671" y="2620"/>
                  <a:pt x="4437" y="2320"/>
                  <a:pt x="4237" y="2187"/>
                </a:cubicBezTo>
                <a:cubicBezTo>
                  <a:pt x="4437" y="1886"/>
                  <a:pt x="4504" y="1553"/>
                  <a:pt x="4471" y="1186"/>
                </a:cubicBezTo>
                <a:cubicBezTo>
                  <a:pt x="4410" y="579"/>
                  <a:pt x="3881" y="1"/>
                  <a:pt x="308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5" name="Google Shape;8765;p33"/>
          <p:cNvSpPr/>
          <p:nvPr/>
        </p:nvSpPr>
        <p:spPr>
          <a:xfrm>
            <a:off x="4888601" y="1171405"/>
            <a:ext cx="751864" cy="638643"/>
          </a:xfrm>
          <a:custGeom>
            <a:avLst/>
            <a:gdLst/>
            <a:ahLst/>
            <a:cxnLst/>
            <a:rect l="l" t="t" r="r" b="b"/>
            <a:pathLst>
              <a:path w="22817" h="19381" fill="none" extrusionOk="0">
                <a:moveTo>
                  <a:pt x="267" y="15045"/>
                </a:moveTo>
                <a:cubicBezTo>
                  <a:pt x="1" y="11575"/>
                  <a:pt x="1001" y="8006"/>
                  <a:pt x="3403" y="5171"/>
                </a:cubicBezTo>
                <a:cubicBezTo>
                  <a:pt x="7272" y="601"/>
                  <a:pt x="14111" y="0"/>
                  <a:pt x="18714" y="3870"/>
                </a:cubicBezTo>
                <a:cubicBezTo>
                  <a:pt x="22383" y="6972"/>
                  <a:pt x="22817" y="12476"/>
                  <a:pt x="19748" y="16112"/>
                </a:cubicBezTo>
                <a:cubicBezTo>
                  <a:pt x="17280" y="19014"/>
                  <a:pt x="12910" y="19381"/>
                  <a:pt x="9941" y="16946"/>
                </a:cubicBezTo>
                <a:cubicBezTo>
                  <a:pt x="7606" y="14978"/>
                  <a:pt x="7306" y="11442"/>
                  <a:pt x="9274" y="9107"/>
                </a:cubicBezTo>
                <a:cubicBezTo>
                  <a:pt x="10875" y="7206"/>
                  <a:pt x="13644" y="6972"/>
                  <a:pt x="15545" y="8540"/>
                </a:cubicBezTo>
                <a:cubicBezTo>
                  <a:pt x="17046" y="9807"/>
                  <a:pt x="17246" y="12042"/>
                  <a:pt x="15945" y="13543"/>
                </a:cubicBezTo>
                <a:cubicBezTo>
                  <a:pt x="14945" y="14778"/>
                  <a:pt x="13143" y="14878"/>
                  <a:pt x="11942" y="13877"/>
                </a:cubicBezTo>
                <a:cubicBezTo>
                  <a:pt x="10975" y="13110"/>
                  <a:pt x="10875" y="11642"/>
                  <a:pt x="11642" y="10675"/>
                </a:cubicBezTo>
                <a:cubicBezTo>
                  <a:pt x="12309" y="9941"/>
                  <a:pt x="13444" y="9807"/>
                  <a:pt x="14244" y="10475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4" name="Google Shape;8794;p33"/>
          <p:cNvSpPr/>
          <p:nvPr/>
        </p:nvSpPr>
        <p:spPr>
          <a:xfrm>
            <a:off x="5962527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1101" y="501"/>
                </a:moveTo>
                <a:cubicBezTo>
                  <a:pt x="1135" y="801"/>
                  <a:pt x="935" y="1034"/>
                  <a:pt x="634" y="1101"/>
                </a:cubicBezTo>
                <a:cubicBezTo>
                  <a:pt x="334" y="1134"/>
                  <a:pt x="101" y="934"/>
                  <a:pt x="34" y="634"/>
                </a:cubicBezTo>
                <a:cubicBezTo>
                  <a:pt x="1" y="334"/>
                  <a:pt x="201" y="100"/>
                  <a:pt x="501" y="34"/>
                </a:cubicBezTo>
                <a:cubicBezTo>
                  <a:pt x="801" y="0"/>
                  <a:pt x="1035" y="200"/>
                  <a:pt x="1101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5" name="Google Shape;8795;p33"/>
          <p:cNvSpPr/>
          <p:nvPr/>
        </p:nvSpPr>
        <p:spPr>
          <a:xfrm>
            <a:off x="4982022" y="1891391"/>
            <a:ext cx="64915" cy="65970"/>
          </a:xfrm>
          <a:custGeom>
            <a:avLst/>
            <a:gdLst/>
            <a:ahLst/>
            <a:cxnLst/>
            <a:rect l="l" t="t" r="r" b="b"/>
            <a:pathLst>
              <a:path w="1970" h="2002" extrusionOk="0">
                <a:moveTo>
                  <a:pt x="1002" y="0"/>
                </a:moveTo>
                <a:cubicBezTo>
                  <a:pt x="435" y="0"/>
                  <a:pt x="1" y="467"/>
                  <a:pt x="1" y="1001"/>
                </a:cubicBezTo>
                <a:cubicBezTo>
                  <a:pt x="1" y="1535"/>
                  <a:pt x="435" y="2002"/>
                  <a:pt x="1002" y="2002"/>
                </a:cubicBezTo>
                <a:cubicBezTo>
                  <a:pt x="1535" y="2002"/>
                  <a:pt x="1969" y="1535"/>
                  <a:pt x="1969" y="1001"/>
                </a:cubicBezTo>
                <a:cubicBezTo>
                  <a:pt x="1969" y="434"/>
                  <a:pt x="1535" y="0"/>
                  <a:pt x="1002" y="0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6" name="Google Shape;8796;p33"/>
          <p:cNvSpPr/>
          <p:nvPr/>
        </p:nvSpPr>
        <p:spPr>
          <a:xfrm>
            <a:off x="5545940" y="1290496"/>
            <a:ext cx="159389" cy="155731"/>
          </a:xfrm>
          <a:custGeom>
            <a:avLst/>
            <a:gdLst/>
            <a:ahLst/>
            <a:cxnLst/>
            <a:rect l="l" t="t" r="r" b="b"/>
            <a:pathLst>
              <a:path w="4837" h="4726" extrusionOk="0">
                <a:moveTo>
                  <a:pt x="1404" y="1"/>
                </a:moveTo>
                <a:cubicBezTo>
                  <a:pt x="697" y="1"/>
                  <a:pt x="156" y="479"/>
                  <a:pt x="67" y="1223"/>
                </a:cubicBezTo>
                <a:cubicBezTo>
                  <a:pt x="0" y="1590"/>
                  <a:pt x="0" y="1924"/>
                  <a:pt x="167" y="2257"/>
                </a:cubicBezTo>
                <a:cubicBezTo>
                  <a:pt x="434" y="2724"/>
                  <a:pt x="1635" y="4359"/>
                  <a:pt x="1801" y="4559"/>
                </a:cubicBezTo>
                <a:lnTo>
                  <a:pt x="1935" y="4726"/>
                </a:lnTo>
                <a:lnTo>
                  <a:pt x="2102" y="4592"/>
                </a:lnTo>
                <a:cubicBezTo>
                  <a:pt x="2302" y="4459"/>
                  <a:pt x="3936" y="3258"/>
                  <a:pt x="4303" y="2858"/>
                </a:cubicBezTo>
                <a:cubicBezTo>
                  <a:pt x="4570" y="2557"/>
                  <a:pt x="4670" y="2257"/>
                  <a:pt x="4737" y="1890"/>
                </a:cubicBezTo>
                <a:cubicBezTo>
                  <a:pt x="4837" y="990"/>
                  <a:pt x="4237" y="356"/>
                  <a:pt x="3569" y="256"/>
                </a:cubicBezTo>
                <a:cubicBezTo>
                  <a:pt x="3506" y="251"/>
                  <a:pt x="3444" y="248"/>
                  <a:pt x="3384" y="248"/>
                </a:cubicBezTo>
                <a:cubicBezTo>
                  <a:pt x="3065" y="248"/>
                  <a:pt x="2793" y="326"/>
                  <a:pt x="2569" y="523"/>
                </a:cubicBezTo>
                <a:cubicBezTo>
                  <a:pt x="2435" y="289"/>
                  <a:pt x="2135" y="56"/>
                  <a:pt x="1668" y="22"/>
                </a:cubicBezTo>
                <a:cubicBezTo>
                  <a:pt x="1578" y="8"/>
                  <a:pt x="1490" y="1"/>
                  <a:pt x="1404" y="1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7" name="Google Shape;8797;p33"/>
          <p:cNvSpPr/>
          <p:nvPr/>
        </p:nvSpPr>
        <p:spPr>
          <a:xfrm>
            <a:off x="5510746" y="1469298"/>
            <a:ext cx="159421" cy="156522"/>
          </a:xfrm>
          <a:custGeom>
            <a:avLst/>
            <a:gdLst/>
            <a:ahLst/>
            <a:cxnLst/>
            <a:rect l="l" t="t" r="r" b="b"/>
            <a:pathLst>
              <a:path w="4838" h="4750" extrusionOk="0">
                <a:moveTo>
                  <a:pt x="2903" y="0"/>
                </a:moveTo>
                <a:lnTo>
                  <a:pt x="2736" y="134"/>
                </a:lnTo>
                <a:cubicBezTo>
                  <a:pt x="2536" y="267"/>
                  <a:pt x="901" y="1468"/>
                  <a:pt x="534" y="1868"/>
                </a:cubicBezTo>
                <a:cubicBezTo>
                  <a:pt x="268" y="2168"/>
                  <a:pt x="168" y="2469"/>
                  <a:pt x="101" y="2836"/>
                </a:cubicBezTo>
                <a:cubicBezTo>
                  <a:pt x="1" y="3770"/>
                  <a:pt x="601" y="4403"/>
                  <a:pt x="1302" y="4470"/>
                </a:cubicBezTo>
                <a:cubicBezTo>
                  <a:pt x="1361" y="4475"/>
                  <a:pt x="1420" y="4478"/>
                  <a:pt x="1478" y="4478"/>
                </a:cubicBezTo>
                <a:cubicBezTo>
                  <a:pt x="1775" y="4478"/>
                  <a:pt x="2046" y="4404"/>
                  <a:pt x="2269" y="4237"/>
                </a:cubicBezTo>
                <a:cubicBezTo>
                  <a:pt x="2402" y="4437"/>
                  <a:pt x="2703" y="4670"/>
                  <a:pt x="3170" y="4737"/>
                </a:cubicBezTo>
                <a:cubicBezTo>
                  <a:pt x="3241" y="4745"/>
                  <a:pt x="3310" y="4750"/>
                  <a:pt x="3378" y="4750"/>
                </a:cubicBezTo>
                <a:cubicBezTo>
                  <a:pt x="4113" y="4750"/>
                  <a:pt x="4682" y="4266"/>
                  <a:pt x="4804" y="3503"/>
                </a:cubicBezTo>
                <a:cubicBezTo>
                  <a:pt x="4838" y="3136"/>
                  <a:pt x="4838" y="2802"/>
                  <a:pt x="4671" y="2469"/>
                </a:cubicBezTo>
                <a:cubicBezTo>
                  <a:pt x="4371" y="2002"/>
                  <a:pt x="3170" y="400"/>
                  <a:pt x="3036" y="167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8" name="Google Shape;8798;p33"/>
          <p:cNvSpPr/>
          <p:nvPr/>
        </p:nvSpPr>
        <p:spPr>
          <a:xfrm>
            <a:off x="5619588" y="1398680"/>
            <a:ext cx="160509" cy="153655"/>
          </a:xfrm>
          <a:custGeom>
            <a:avLst/>
            <a:gdLst/>
            <a:ahLst/>
            <a:cxnLst/>
            <a:rect l="l" t="t" r="r" b="b"/>
            <a:pathLst>
              <a:path w="4871" h="4663" extrusionOk="0">
                <a:moveTo>
                  <a:pt x="3123" y="0"/>
                </a:moveTo>
                <a:cubicBezTo>
                  <a:pt x="2911" y="0"/>
                  <a:pt x="2706" y="40"/>
                  <a:pt x="2502" y="142"/>
                </a:cubicBezTo>
                <a:cubicBezTo>
                  <a:pt x="2002" y="375"/>
                  <a:pt x="334" y="1576"/>
                  <a:pt x="134" y="1710"/>
                </a:cubicBezTo>
                <a:lnTo>
                  <a:pt x="0" y="1876"/>
                </a:lnTo>
                <a:lnTo>
                  <a:pt x="100" y="2043"/>
                </a:lnTo>
                <a:cubicBezTo>
                  <a:pt x="234" y="2243"/>
                  <a:pt x="1434" y="3878"/>
                  <a:pt x="1868" y="4245"/>
                </a:cubicBezTo>
                <a:cubicBezTo>
                  <a:pt x="2168" y="4478"/>
                  <a:pt x="2435" y="4612"/>
                  <a:pt x="2835" y="4645"/>
                </a:cubicBezTo>
                <a:cubicBezTo>
                  <a:pt x="2917" y="4657"/>
                  <a:pt x="2997" y="4663"/>
                  <a:pt x="3074" y="4663"/>
                </a:cubicBezTo>
                <a:cubicBezTo>
                  <a:pt x="3847" y="4663"/>
                  <a:pt x="4376" y="4084"/>
                  <a:pt x="4437" y="3477"/>
                </a:cubicBezTo>
                <a:cubicBezTo>
                  <a:pt x="4537" y="3111"/>
                  <a:pt x="4437" y="2777"/>
                  <a:pt x="4236" y="2543"/>
                </a:cubicBezTo>
                <a:cubicBezTo>
                  <a:pt x="4437" y="2410"/>
                  <a:pt x="4703" y="2110"/>
                  <a:pt x="4737" y="1643"/>
                </a:cubicBezTo>
                <a:cubicBezTo>
                  <a:pt x="4870" y="809"/>
                  <a:pt x="4370" y="142"/>
                  <a:pt x="3536" y="42"/>
                </a:cubicBezTo>
                <a:cubicBezTo>
                  <a:pt x="3394" y="16"/>
                  <a:pt x="3257" y="0"/>
                  <a:pt x="3123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9" name="Google Shape;8799;p33"/>
          <p:cNvSpPr/>
          <p:nvPr/>
        </p:nvSpPr>
        <p:spPr>
          <a:xfrm>
            <a:off x="5436010" y="1363157"/>
            <a:ext cx="159421" cy="155105"/>
          </a:xfrm>
          <a:custGeom>
            <a:avLst/>
            <a:gdLst/>
            <a:ahLst/>
            <a:cxnLst/>
            <a:rect l="l" t="t" r="r" b="b"/>
            <a:pathLst>
              <a:path w="4838" h="4707" extrusionOk="0">
                <a:moveTo>
                  <a:pt x="1763" y="1"/>
                </a:moveTo>
                <a:cubicBezTo>
                  <a:pt x="990" y="1"/>
                  <a:pt x="458" y="580"/>
                  <a:pt x="367" y="1186"/>
                </a:cubicBezTo>
                <a:cubicBezTo>
                  <a:pt x="334" y="1553"/>
                  <a:pt x="434" y="1887"/>
                  <a:pt x="634" y="2187"/>
                </a:cubicBezTo>
                <a:cubicBezTo>
                  <a:pt x="434" y="2321"/>
                  <a:pt x="167" y="2587"/>
                  <a:pt x="134" y="3054"/>
                </a:cubicBezTo>
                <a:cubicBezTo>
                  <a:pt x="0" y="3888"/>
                  <a:pt x="501" y="4555"/>
                  <a:pt x="1335" y="4689"/>
                </a:cubicBezTo>
                <a:cubicBezTo>
                  <a:pt x="1448" y="4699"/>
                  <a:pt x="1558" y="4706"/>
                  <a:pt x="1666" y="4706"/>
                </a:cubicBezTo>
                <a:cubicBezTo>
                  <a:pt x="1908" y="4706"/>
                  <a:pt x="2138" y="4671"/>
                  <a:pt x="2369" y="4555"/>
                </a:cubicBezTo>
                <a:cubicBezTo>
                  <a:pt x="2836" y="4322"/>
                  <a:pt x="4470" y="3121"/>
                  <a:pt x="4670" y="2954"/>
                </a:cubicBezTo>
                <a:lnTo>
                  <a:pt x="4837" y="2821"/>
                </a:lnTo>
                <a:lnTo>
                  <a:pt x="4704" y="2654"/>
                </a:lnTo>
                <a:cubicBezTo>
                  <a:pt x="4604" y="2421"/>
                  <a:pt x="3370" y="819"/>
                  <a:pt x="2969" y="419"/>
                </a:cubicBezTo>
                <a:cubicBezTo>
                  <a:pt x="2669" y="186"/>
                  <a:pt x="2369" y="52"/>
                  <a:pt x="2002" y="19"/>
                </a:cubicBezTo>
                <a:cubicBezTo>
                  <a:pt x="1920" y="7"/>
                  <a:pt x="1840" y="1"/>
                  <a:pt x="176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2" name="Google Shape;8802;p33"/>
          <p:cNvSpPr/>
          <p:nvPr/>
        </p:nvSpPr>
        <p:spPr>
          <a:xfrm>
            <a:off x="4235677" y="1309906"/>
            <a:ext cx="685927" cy="779347"/>
          </a:xfrm>
          <a:custGeom>
            <a:avLst/>
            <a:gdLst/>
            <a:ahLst/>
            <a:cxnLst/>
            <a:rect l="l" t="t" r="r" b="b"/>
            <a:pathLst>
              <a:path w="20816" h="23651" extrusionOk="0">
                <a:moveTo>
                  <a:pt x="17947" y="23651"/>
                </a:moveTo>
                <a:lnTo>
                  <a:pt x="2802" y="23651"/>
                </a:lnTo>
                <a:cubicBezTo>
                  <a:pt x="1235" y="23651"/>
                  <a:pt x="0" y="22416"/>
                  <a:pt x="0" y="20849"/>
                </a:cubicBezTo>
                <a:lnTo>
                  <a:pt x="0" y="2802"/>
                </a:lnTo>
                <a:cubicBezTo>
                  <a:pt x="0" y="1268"/>
                  <a:pt x="1235" y="0"/>
                  <a:pt x="2802" y="0"/>
                </a:cubicBezTo>
                <a:lnTo>
                  <a:pt x="17947" y="0"/>
                </a:lnTo>
                <a:cubicBezTo>
                  <a:pt x="19514" y="0"/>
                  <a:pt x="20749" y="1268"/>
                  <a:pt x="20749" y="2802"/>
                </a:cubicBezTo>
                <a:lnTo>
                  <a:pt x="20749" y="20849"/>
                </a:lnTo>
                <a:cubicBezTo>
                  <a:pt x="20815" y="22416"/>
                  <a:pt x="19548" y="23651"/>
                  <a:pt x="17947" y="23651"/>
                </a:cubicBezTo>
                <a:close/>
              </a:path>
            </a:pathLst>
          </a:custGeom>
          <a:solidFill>
            <a:srgbClr val="2A8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3" name="Google Shape;8803;p33"/>
          <p:cNvSpPr/>
          <p:nvPr/>
        </p:nvSpPr>
        <p:spPr>
          <a:xfrm>
            <a:off x="4235677" y="1753978"/>
            <a:ext cx="685927" cy="248458"/>
          </a:xfrm>
          <a:custGeom>
            <a:avLst/>
            <a:gdLst/>
            <a:ahLst/>
            <a:cxnLst/>
            <a:rect l="l" t="t" r="r" b="b"/>
            <a:pathLst>
              <a:path w="20816" h="7540" extrusionOk="0">
                <a:moveTo>
                  <a:pt x="0" y="1"/>
                </a:moveTo>
                <a:lnTo>
                  <a:pt x="0" y="7539"/>
                </a:lnTo>
                <a:lnTo>
                  <a:pt x="20815" y="7539"/>
                </a:lnTo>
                <a:lnTo>
                  <a:pt x="20815" y="1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4" name="Google Shape;8804;p33"/>
          <p:cNvSpPr/>
          <p:nvPr/>
        </p:nvSpPr>
        <p:spPr>
          <a:xfrm>
            <a:off x="4094969" y="2002409"/>
            <a:ext cx="965129" cy="126437"/>
          </a:xfrm>
          <a:custGeom>
            <a:avLst/>
            <a:gdLst/>
            <a:ahLst/>
            <a:cxnLst/>
            <a:rect l="l" t="t" r="r" b="b"/>
            <a:pathLst>
              <a:path w="29289" h="3837" extrusionOk="0">
                <a:moveTo>
                  <a:pt x="1935" y="0"/>
                </a:moveTo>
                <a:cubicBezTo>
                  <a:pt x="901" y="0"/>
                  <a:pt x="1" y="834"/>
                  <a:pt x="1" y="1935"/>
                </a:cubicBezTo>
                <a:cubicBezTo>
                  <a:pt x="1" y="2969"/>
                  <a:pt x="835" y="3837"/>
                  <a:pt x="1935" y="3837"/>
                </a:cubicBezTo>
                <a:lnTo>
                  <a:pt x="27354" y="3837"/>
                </a:lnTo>
                <a:cubicBezTo>
                  <a:pt x="28454" y="3837"/>
                  <a:pt x="29288" y="3003"/>
                  <a:pt x="29288" y="1935"/>
                </a:cubicBezTo>
                <a:cubicBezTo>
                  <a:pt x="29288" y="901"/>
                  <a:pt x="28454" y="0"/>
                  <a:pt x="2735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5" name="Google Shape;8805;p33"/>
          <p:cNvSpPr/>
          <p:nvPr/>
        </p:nvSpPr>
        <p:spPr>
          <a:xfrm>
            <a:off x="4437941" y="1753978"/>
            <a:ext cx="279201" cy="248458"/>
          </a:xfrm>
          <a:custGeom>
            <a:avLst/>
            <a:gdLst/>
            <a:ahLst/>
            <a:cxnLst/>
            <a:rect l="l" t="t" r="r" b="b"/>
            <a:pathLst>
              <a:path w="8473" h="7540" extrusionOk="0">
                <a:moveTo>
                  <a:pt x="0" y="1"/>
                </a:moveTo>
                <a:lnTo>
                  <a:pt x="0" y="7539"/>
                </a:lnTo>
                <a:lnTo>
                  <a:pt x="8473" y="7539"/>
                </a:lnTo>
                <a:lnTo>
                  <a:pt x="8473" y="1"/>
                </a:ln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6" name="Google Shape;8806;p33"/>
          <p:cNvSpPr/>
          <p:nvPr/>
        </p:nvSpPr>
        <p:spPr>
          <a:xfrm>
            <a:off x="4520355" y="1802353"/>
            <a:ext cx="116551" cy="151711"/>
          </a:xfrm>
          <a:custGeom>
            <a:avLst/>
            <a:gdLst/>
            <a:ahLst/>
            <a:cxnLst/>
            <a:rect l="l" t="t" r="r" b="b"/>
            <a:pathLst>
              <a:path w="3537" h="4604" extrusionOk="0">
                <a:moveTo>
                  <a:pt x="1" y="0"/>
                </a:moveTo>
                <a:lnTo>
                  <a:pt x="1" y="4604"/>
                </a:lnTo>
                <a:lnTo>
                  <a:pt x="3537" y="4604"/>
                </a:lnTo>
                <a:lnTo>
                  <a:pt x="3537" y="0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7" name="Google Shape;8807;p33"/>
          <p:cNvSpPr/>
          <p:nvPr/>
        </p:nvSpPr>
        <p:spPr>
          <a:xfrm>
            <a:off x="4118069" y="1885888"/>
            <a:ext cx="65970" cy="66003"/>
          </a:xfrm>
          <a:custGeom>
            <a:avLst/>
            <a:gdLst/>
            <a:ahLst/>
            <a:cxnLst/>
            <a:rect l="l" t="t" r="r" b="b"/>
            <a:pathLst>
              <a:path w="2002" h="2003" extrusionOk="0">
                <a:moveTo>
                  <a:pt x="1001" y="1"/>
                </a:moveTo>
                <a:cubicBezTo>
                  <a:pt x="467" y="1"/>
                  <a:pt x="0" y="434"/>
                  <a:pt x="0" y="1001"/>
                </a:cubicBezTo>
                <a:cubicBezTo>
                  <a:pt x="0" y="1568"/>
                  <a:pt x="467" y="2002"/>
                  <a:pt x="1001" y="2002"/>
                </a:cubicBezTo>
                <a:cubicBezTo>
                  <a:pt x="1568" y="2002"/>
                  <a:pt x="2002" y="1568"/>
                  <a:pt x="2002" y="1001"/>
                </a:cubicBezTo>
                <a:cubicBezTo>
                  <a:pt x="2002" y="434"/>
                  <a:pt x="1568" y="1"/>
                  <a:pt x="1001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83" y="1502139"/>
            <a:ext cx="1052710" cy="842168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12" y="1490994"/>
            <a:ext cx="1052710" cy="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3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7" name="Google Shape;9737;p54"/>
          <p:cNvSpPr/>
          <p:nvPr/>
        </p:nvSpPr>
        <p:spPr>
          <a:xfrm>
            <a:off x="1701175" y="1329525"/>
            <a:ext cx="5741669" cy="1853277"/>
          </a:xfrm>
          <a:custGeom>
            <a:avLst/>
            <a:gdLst/>
            <a:ahLst/>
            <a:cxnLst/>
            <a:rect l="l" t="t" r="r" b="b"/>
            <a:pathLst>
              <a:path w="58901" h="8642" extrusionOk="0">
                <a:moveTo>
                  <a:pt x="0" y="0"/>
                </a:moveTo>
                <a:lnTo>
                  <a:pt x="4331" y="4310"/>
                </a:lnTo>
                <a:lnTo>
                  <a:pt x="0" y="8641"/>
                </a:lnTo>
                <a:lnTo>
                  <a:pt x="58900" y="8641"/>
                </a:lnTo>
                <a:lnTo>
                  <a:pt x="54590" y="4310"/>
                </a:lnTo>
                <a:lnTo>
                  <a:pt x="589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8" name="Google Shape;9738;p54"/>
          <p:cNvSpPr txBox="1">
            <a:spLocks noGrp="1"/>
          </p:cNvSpPr>
          <p:nvPr>
            <p:ph type="title"/>
          </p:nvPr>
        </p:nvSpPr>
        <p:spPr>
          <a:xfrm>
            <a:off x="2336725" y="492550"/>
            <a:ext cx="44316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9739" name="Google Shape;9739;p54"/>
          <p:cNvSpPr txBox="1">
            <a:spLocks noGrp="1"/>
          </p:cNvSpPr>
          <p:nvPr>
            <p:ph type="subTitle" idx="1"/>
          </p:nvPr>
        </p:nvSpPr>
        <p:spPr>
          <a:xfrm>
            <a:off x="2049925" y="1329525"/>
            <a:ext cx="50052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 terme de cette présentation, </a:t>
            </a:r>
            <a:r>
              <a:rPr lang="en" dirty="0" smtClean="0"/>
              <a:t>nous remercions nos </a:t>
            </a:r>
            <a:r>
              <a:rPr lang="en" dirty="0"/>
              <a:t>encadreurs pour leurs patiences, leurs dévouements, et pour la qualité de la formation.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Dans les perspectives futures </a:t>
            </a:r>
            <a:r>
              <a:rPr lang="en" dirty="0" smtClean="0"/>
              <a:t>nous</a:t>
            </a:r>
            <a:r>
              <a:rPr lang="en" dirty="0" smtClean="0"/>
              <a:t> comptons </a:t>
            </a:r>
            <a:r>
              <a:rPr lang="en" dirty="0"/>
              <a:t>ajouter un module vocal qui facilitera le client illettré dans sa recherche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4" name="Google Shape;9744;p55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nous </a:t>
            </a:r>
            <a:r>
              <a:rPr lang="en" dirty="0"/>
              <a:t>vous </a:t>
            </a:r>
            <a:r>
              <a:rPr lang="en" dirty="0" smtClean="0"/>
              <a:t>remercions</a:t>
            </a:r>
            <a:endParaRPr dirty="0"/>
          </a:p>
        </p:txBody>
      </p:sp>
      <p:sp>
        <p:nvSpPr>
          <p:cNvPr id="9745" name="Google Shape;9745;p55"/>
          <p:cNvSpPr/>
          <p:nvPr/>
        </p:nvSpPr>
        <p:spPr>
          <a:xfrm>
            <a:off x="1648125" y="1165125"/>
            <a:ext cx="2471100" cy="3060300"/>
          </a:xfrm>
          <a:prstGeom prst="roundRect">
            <a:avLst>
              <a:gd name="adj" fmla="val 313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6" name="Google Shape;9746;p55"/>
          <p:cNvPicPr preferRelativeResize="0"/>
          <p:nvPr/>
        </p:nvPicPr>
        <p:blipFill rotWithShape="1">
          <a:blip r:embed="rId3">
            <a:alphaModFix/>
          </a:blip>
          <a:srcRect l="10483" t="20150" r="58941" b="11356"/>
          <a:stretch/>
        </p:blipFill>
        <p:spPr>
          <a:xfrm>
            <a:off x="1896231" y="1474251"/>
            <a:ext cx="1925700" cy="242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9747" name="Google Shape;9747;p55"/>
          <p:cNvSpPr/>
          <p:nvPr/>
        </p:nvSpPr>
        <p:spPr>
          <a:xfrm>
            <a:off x="2778900" y="3932125"/>
            <a:ext cx="209700" cy="2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8" name="Google Shape;9748;p55"/>
          <p:cNvSpPr/>
          <p:nvPr/>
        </p:nvSpPr>
        <p:spPr>
          <a:xfrm>
            <a:off x="2516925" y="1293700"/>
            <a:ext cx="733500" cy="4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9" name="Google Shape;9749;p55"/>
          <p:cNvGrpSpPr/>
          <p:nvPr/>
        </p:nvGrpSpPr>
        <p:grpSpPr>
          <a:xfrm rot="10800000">
            <a:off x="716131" y="914402"/>
            <a:ext cx="1336450" cy="1088850"/>
            <a:chOff x="6107600" y="3375075"/>
            <a:chExt cx="1336450" cy="1088850"/>
          </a:xfrm>
        </p:grpSpPr>
        <p:sp>
          <p:nvSpPr>
            <p:cNvPr id="9750" name="Google Shape;9750;p5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5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5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5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5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5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5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5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5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5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5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5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5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5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 </a:t>
            </a:r>
            <a:r>
              <a:rPr lang="en" sz="2400" dirty="0"/>
              <a:t>Presentation</a:t>
            </a:r>
            <a:r>
              <a:rPr lang="en" dirty="0"/>
              <a:t> en 5</a:t>
            </a:r>
            <a:r>
              <a:rPr lang="en" dirty="0" smtClean="0"/>
              <a:t> </a:t>
            </a:r>
            <a:r>
              <a:rPr lang="en" dirty="0"/>
              <a:t>etapes</a:t>
            </a:r>
            <a:endParaRPr dirty="0"/>
          </a:p>
        </p:txBody>
      </p:sp>
      <p:sp>
        <p:nvSpPr>
          <p:cNvPr id="8812" name="Google Shape;8812;p34"/>
          <p:cNvSpPr txBox="1">
            <a:spLocks noGrp="1"/>
          </p:cNvSpPr>
          <p:nvPr>
            <p:ph type="body" idx="1"/>
          </p:nvPr>
        </p:nvSpPr>
        <p:spPr>
          <a:xfrm>
            <a:off x="107425" y="1152475"/>
            <a:ext cx="8903700" cy="3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813" name="Google Shape;8813;p34"/>
          <p:cNvGrpSpPr/>
          <p:nvPr/>
        </p:nvGrpSpPr>
        <p:grpSpPr>
          <a:xfrm flipH="1">
            <a:off x="7869155" y="595754"/>
            <a:ext cx="372314" cy="271228"/>
            <a:chOff x="496983" y="3034281"/>
            <a:chExt cx="217855" cy="158715"/>
          </a:xfrm>
        </p:grpSpPr>
        <p:sp>
          <p:nvSpPr>
            <p:cNvPr id="8814" name="Google Shape;881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34"/>
          <p:cNvGrpSpPr/>
          <p:nvPr/>
        </p:nvGrpSpPr>
        <p:grpSpPr>
          <a:xfrm>
            <a:off x="902530" y="595754"/>
            <a:ext cx="372314" cy="271228"/>
            <a:chOff x="496983" y="3034281"/>
            <a:chExt cx="217855" cy="158715"/>
          </a:xfrm>
        </p:grpSpPr>
        <p:sp>
          <p:nvSpPr>
            <p:cNvPr id="8824" name="Google Shape;882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3" name="Google Shape;8833;p34"/>
          <p:cNvSpPr txBox="1">
            <a:spLocks noGrp="1"/>
          </p:cNvSpPr>
          <p:nvPr>
            <p:ph type="title" idx="4294967295"/>
          </p:nvPr>
        </p:nvSpPr>
        <p:spPr>
          <a:xfrm>
            <a:off x="831700" y="16765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8834" name="Google Shape;8834;p34"/>
          <p:cNvSpPr txBox="1">
            <a:spLocks noGrp="1"/>
          </p:cNvSpPr>
          <p:nvPr>
            <p:ph type="title" idx="4294967295"/>
          </p:nvPr>
        </p:nvSpPr>
        <p:spPr>
          <a:xfrm>
            <a:off x="2638475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35" name="Google Shape;8835;p34"/>
          <p:cNvSpPr txBox="1">
            <a:spLocks noGrp="1"/>
          </p:cNvSpPr>
          <p:nvPr>
            <p:ph type="title" idx="4294967295"/>
          </p:nvPr>
        </p:nvSpPr>
        <p:spPr>
          <a:xfrm>
            <a:off x="4270062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36" name="Google Shape;8836;p34"/>
          <p:cNvSpPr txBox="1">
            <a:spLocks noGrp="1"/>
          </p:cNvSpPr>
          <p:nvPr>
            <p:ph type="title" idx="4294967295"/>
          </p:nvPr>
        </p:nvSpPr>
        <p:spPr>
          <a:xfrm>
            <a:off x="6048100" y="139412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837" name="Google Shape;8837;p34"/>
          <p:cNvSpPr txBox="1">
            <a:spLocks noGrp="1"/>
          </p:cNvSpPr>
          <p:nvPr>
            <p:ph type="title" idx="4294967295"/>
          </p:nvPr>
        </p:nvSpPr>
        <p:spPr>
          <a:xfrm>
            <a:off x="7933612" y="19003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838" name="Google Shape;8838;p34"/>
          <p:cNvSpPr txBox="1">
            <a:spLocks noGrp="1"/>
          </p:cNvSpPr>
          <p:nvPr>
            <p:ph type="subTitle" idx="4294967295"/>
          </p:nvPr>
        </p:nvSpPr>
        <p:spPr>
          <a:xfrm>
            <a:off x="577900" y="2302525"/>
            <a:ext cx="1299900" cy="80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Contexte du projet</a:t>
            </a:r>
          </a:p>
        </p:txBody>
      </p:sp>
      <p:sp>
        <p:nvSpPr>
          <p:cNvPr id="8839" name="Google Shape;8839;p34"/>
          <p:cNvSpPr txBox="1">
            <a:spLocks noGrp="1"/>
          </p:cNvSpPr>
          <p:nvPr>
            <p:ph type="subTitle" idx="4294967295"/>
          </p:nvPr>
        </p:nvSpPr>
        <p:spPr>
          <a:xfrm>
            <a:off x="2342025" y="2451575"/>
            <a:ext cx="12999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Analyse </a:t>
            </a:r>
            <a:r>
              <a:rPr lang="en" b="1" dirty="0" smtClean="0"/>
              <a:t>conceptuelle et méthodologie </a:t>
            </a:r>
            <a:endParaRPr b="1" dirty="0"/>
          </a:p>
        </p:txBody>
      </p:sp>
      <p:sp>
        <p:nvSpPr>
          <p:cNvPr id="8840" name="Google Shape;8840;p34"/>
          <p:cNvSpPr txBox="1">
            <a:spLocks noGrp="1"/>
          </p:cNvSpPr>
          <p:nvPr>
            <p:ph type="subTitle" idx="4294967295"/>
          </p:nvPr>
        </p:nvSpPr>
        <p:spPr>
          <a:xfrm>
            <a:off x="4017875" y="2643775"/>
            <a:ext cx="1507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Environnements </a:t>
            </a:r>
            <a:r>
              <a:rPr lang="en" b="1" dirty="0" smtClean="0"/>
              <a:t>techniques</a:t>
            </a:r>
            <a:endParaRPr b="1" dirty="0"/>
          </a:p>
        </p:txBody>
      </p:sp>
      <p:sp>
        <p:nvSpPr>
          <p:cNvPr id="8841" name="Google Shape;8841;p34"/>
          <p:cNvSpPr txBox="1">
            <a:spLocks noGrp="1"/>
          </p:cNvSpPr>
          <p:nvPr>
            <p:ph type="subTitle" idx="4294967295"/>
          </p:nvPr>
        </p:nvSpPr>
        <p:spPr>
          <a:xfrm>
            <a:off x="5881830" y="2034646"/>
            <a:ext cx="1507800" cy="8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Présentation des maquettes et solutions Proposées</a:t>
            </a:r>
            <a:endParaRPr b="1" dirty="0"/>
          </a:p>
        </p:txBody>
      </p:sp>
      <p:sp>
        <p:nvSpPr>
          <p:cNvPr id="8842" name="Google Shape;8842;p34"/>
          <p:cNvSpPr txBox="1">
            <a:spLocks noGrp="1"/>
          </p:cNvSpPr>
          <p:nvPr>
            <p:ph type="subTitle" idx="4294967295"/>
          </p:nvPr>
        </p:nvSpPr>
        <p:spPr>
          <a:xfrm>
            <a:off x="7575862" y="2558750"/>
            <a:ext cx="150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Conclusion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7" y="3590926"/>
            <a:ext cx="1904068" cy="1203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0" y="3403146"/>
            <a:ext cx="2059062" cy="137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" name="Google Shape;8847;p35"/>
          <p:cNvSpPr txBox="1">
            <a:spLocks noGrp="1"/>
          </p:cNvSpPr>
          <p:nvPr>
            <p:ph type="subTitle" idx="1"/>
          </p:nvPr>
        </p:nvSpPr>
        <p:spPr>
          <a:xfrm>
            <a:off x="1410128" y="2295525"/>
            <a:ext cx="6200775" cy="1154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400" dirty="0"/>
              <a:t>Les denrées sont des produits de première nécessité dans le quotidien de l’être humain. Dans le contexte malien, l’accès aux denrées est devenu difficile pour des raisons </a:t>
            </a:r>
            <a:r>
              <a:rPr lang="fr-FR" sz="1400" dirty="0" smtClean="0"/>
              <a:t>d’exportation massive des produits, </a:t>
            </a:r>
            <a:r>
              <a:rPr lang="fr-FR" sz="1400" dirty="0"/>
              <a:t>des difficultés d’acheminement, les embargos et surtout avec l’avènement du COVID-19</a:t>
            </a:r>
          </a:p>
          <a:p>
            <a:pPr algn="just"/>
            <a:r>
              <a:rPr lang="fr-FR" dirty="0"/>
              <a:t> </a:t>
            </a: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8" name="Google Shape;8848;p35"/>
          <p:cNvSpPr txBox="1">
            <a:spLocks noGrp="1"/>
          </p:cNvSpPr>
          <p:nvPr>
            <p:ph type="title"/>
          </p:nvPr>
        </p:nvSpPr>
        <p:spPr>
          <a:xfrm>
            <a:off x="2414169" y="1497738"/>
            <a:ext cx="4192694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1- Contexte du projet</a:t>
            </a:r>
            <a:endParaRPr sz="2400" dirty="0"/>
          </a:p>
        </p:txBody>
      </p:sp>
      <p:sp>
        <p:nvSpPr>
          <p:cNvPr id="8849" name="Google Shape;8849;p35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0" name="Google Shape;8850;p35"/>
          <p:cNvSpPr/>
          <p:nvPr/>
        </p:nvSpPr>
        <p:spPr>
          <a:xfrm>
            <a:off x="2537137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1" name="Google Shape;8851;p35"/>
          <p:cNvSpPr/>
          <p:nvPr/>
        </p:nvSpPr>
        <p:spPr>
          <a:xfrm>
            <a:off x="817238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2" name="Google Shape;8852;p35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3" name="Google Shape;8853;p35"/>
          <p:cNvSpPr/>
          <p:nvPr/>
        </p:nvSpPr>
        <p:spPr>
          <a:xfrm flipH="1">
            <a:off x="6505588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4" name="Google Shape;8854;p35"/>
          <p:cNvSpPr/>
          <p:nvPr/>
        </p:nvSpPr>
        <p:spPr>
          <a:xfrm flipH="1">
            <a:off x="8807741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p36"/>
          <p:cNvSpPr txBox="1">
            <a:spLocks noGrp="1"/>
          </p:cNvSpPr>
          <p:nvPr>
            <p:ph type="title"/>
          </p:nvPr>
        </p:nvSpPr>
        <p:spPr>
          <a:xfrm>
            <a:off x="3618823" y="466232"/>
            <a:ext cx="2690174" cy="41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problematique</a:t>
            </a:r>
            <a:endParaRPr sz="2000" dirty="0"/>
          </a:p>
        </p:txBody>
      </p:sp>
      <p:sp>
        <p:nvSpPr>
          <p:cNvPr id="8860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42994" y="1288969"/>
            <a:ext cx="6922388" cy="229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dirty="0" smtClean="0"/>
              <a:t>Face à ces différents constats, il est plus que nécessaire de mettre à la disposition du consommateur malien des solutions qui vont </a:t>
            </a:r>
            <a:r>
              <a:rPr lang="fr-FR" sz="1800" dirty="0" smtClean="0"/>
              <a:t>leurs </a:t>
            </a:r>
            <a:r>
              <a:rPr lang="fr-FR" sz="1800" dirty="0" smtClean="0"/>
              <a:t>permettre de pouvoir se procurer des denrées partout au Mali. Partant de cette problématique nous nous posons la question suivante :</a:t>
            </a:r>
            <a:endParaRPr lang="fr-FR" sz="1800"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b="1" dirty="0" smtClean="0"/>
              <a:t>Quel(s) outil(s) ou technologie proposer pour faciliter l’accès aux denrées ?</a:t>
            </a:r>
            <a:endParaRPr sz="18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3" y="185212"/>
            <a:ext cx="1764254" cy="117616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19177"/>
            <a:ext cx="1764254" cy="1176169"/>
          </a:xfrm>
          <a:prstGeom prst="rect">
            <a:avLst/>
          </a:prstGeom>
        </p:spPr>
      </p:pic>
      <p:sp>
        <p:nvSpPr>
          <p:cNvPr id="26" name="Google Shape;8859;p36"/>
          <p:cNvSpPr txBox="1">
            <a:spLocks/>
          </p:cNvSpPr>
          <p:nvPr/>
        </p:nvSpPr>
        <p:spPr>
          <a:xfrm>
            <a:off x="2899165" y="431747"/>
            <a:ext cx="719658" cy="45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1" name="Google Shape;8861;p36"/>
          <p:cNvGrpSpPr/>
          <p:nvPr/>
        </p:nvGrpSpPr>
        <p:grpSpPr>
          <a:xfrm flipH="1">
            <a:off x="8021555" y="621302"/>
            <a:ext cx="372314" cy="271228"/>
            <a:chOff x="496983" y="3034281"/>
            <a:chExt cx="217855" cy="158715"/>
          </a:xfrm>
        </p:grpSpPr>
        <p:sp>
          <p:nvSpPr>
            <p:cNvPr id="8862" name="Google Shape;886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36"/>
          <p:cNvGrpSpPr/>
          <p:nvPr/>
        </p:nvGrpSpPr>
        <p:grpSpPr>
          <a:xfrm>
            <a:off x="826330" y="621302"/>
            <a:ext cx="372314" cy="271228"/>
            <a:chOff x="496983" y="3034281"/>
            <a:chExt cx="217855" cy="158715"/>
          </a:xfrm>
        </p:grpSpPr>
        <p:sp>
          <p:nvSpPr>
            <p:cNvPr id="8872" name="Google Shape;887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8859;p36"/>
          <p:cNvSpPr txBox="1">
            <a:spLocks/>
          </p:cNvSpPr>
          <p:nvPr/>
        </p:nvSpPr>
        <p:spPr>
          <a:xfrm>
            <a:off x="1979408" y="489308"/>
            <a:ext cx="4787152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3200" dirty="0" smtClean="0"/>
              <a:t>Notre solution</a:t>
            </a:r>
            <a:endParaRPr lang="fr-FR" sz="3200" dirty="0"/>
          </a:p>
        </p:txBody>
      </p:sp>
      <p:sp>
        <p:nvSpPr>
          <p:cNvPr id="26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66359" y="1370973"/>
            <a:ext cx="7100571" cy="187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1200"/>
              </a:spcBef>
            </a:pPr>
            <a:r>
              <a:rPr lang="fr-FR" sz="1600" dirty="0"/>
              <a:t>Nous souhaitons lancer une application (web/mobile) de </a:t>
            </a:r>
            <a:r>
              <a:rPr lang="fr-FR" sz="1600" dirty="0" smtClean="0"/>
              <a:t>géolocalisation dénommée </a:t>
            </a:r>
            <a:r>
              <a:rPr lang="fr-FR" sz="1600" b="1" i="1" dirty="0" smtClean="0"/>
              <a:t> « SUMA » </a:t>
            </a:r>
            <a:r>
              <a:rPr lang="fr-FR" sz="1600" dirty="0"/>
              <a:t>permettant à un client à travers une </a:t>
            </a:r>
            <a:r>
              <a:rPr lang="fr-FR" sz="1600" dirty="0" smtClean="0"/>
              <a:t>plateforme </a:t>
            </a:r>
            <a:r>
              <a:rPr lang="fr-FR" sz="1600" dirty="0"/>
              <a:t>de pouvoir effectuer des recherches sur des espaces (boutiques, marchés, etc.) de vente des denrées </a:t>
            </a:r>
            <a:r>
              <a:rPr lang="fr-FR" sz="1600" dirty="0" smtClean="0"/>
              <a:t>alimentaires. En </a:t>
            </a:r>
            <a:r>
              <a:rPr lang="fr-FR" sz="1600" dirty="0"/>
              <a:t>plus de pouvoir rechercher les denrées, le client aura aussi la possibilité de commander les produits à distance et de se faire livrer à domicile.</a:t>
            </a:r>
          </a:p>
        </p:txBody>
      </p:sp>
    </p:spTree>
    <p:extLst>
      <p:ext uri="{BB962C8B-B14F-4D97-AF65-F5344CB8AC3E}">
        <p14:creationId xmlns:p14="http://schemas.microsoft.com/office/powerpoint/2010/main" val="7873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8" name="Google Shape;8968;p38"/>
          <p:cNvSpPr txBox="1">
            <a:spLocks noGrp="1"/>
          </p:cNvSpPr>
          <p:nvPr>
            <p:ph type="title" idx="4294967295"/>
          </p:nvPr>
        </p:nvSpPr>
        <p:spPr>
          <a:xfrm>
            <a:off x="1373339" y="1133312"/>
            <a:ext cx="2108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Application web dashboard</a:t>
            </a:r>
            <a:endParaRPr sz="1400" dirty="0"/>
          </a:p>
        </p:txBody>
      </p:sp>
      <p:grpSp>
        <p:nvGrpSpPr>
          <p:cNvPr id="8969" name="Google Shape;8969;p38"/>
          <p:cNvGrpSpPr/>
          <p:nvPr/>
        </p:nvGrpSpPr>
        <p:grpSpPr>
          <a:xfrm flipH="1">
            <a:off x="8084274" y="621302"/>
            <a:ext cx="372314" cy="271228"/>
            <a:chOff x="496983" y="3034281"/>
            <a:chExt cx="217855" cy="158715"/>
          </a:xfrm>
        </p:grpSpPr>
        <p:sp>
          <p:nvSpPr>
            <p:cNvPr id="8970" name="Google Shape;897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38"/>
          <p:cNvGrpSpPr/>
          <p:nvPr/>
        </p:nvGrpSpPr>
        <p:grpSpPr>
          <a:xfrm>
            <a:off x="687412" y="621302"/>
            <a:ext cx="372314" cy="271228"/>
            <a:chOff x="496983" y="3034281"/>
            <a:chExt cx="217855" cy="158715"/>
          </a:xfrm>
        </p:grpSpPr>
        <p:sp>
          <p:nvSpPr>
            <p:cNvPr id="8980" name="Google Shape;898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9" name="Google Shape;8989;p38"/>
          <p:cNvSpPr txBox="1">
            <a:spLocks noGrp="1"/>
          </p:cNvSpPr>
          <p:nvPr>
            <p:ph type="title" idx="4294967295"/>
          </p:nvPr>
        </p:nvSpPr>
        <p:spPr>
          <a:xfrm>
            <a:off x="4195148" y="2964791"/>
            <a:ext cx="1706887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</a:t>
            </a:r>
            <a:r>
              <a:rPr lang="en" sz="1400" dirty="0" smtClean="0"/>
              <a:t>publicitaire</a:t>
            </a:r>
            <a:endParaRPr sz="1400" dirty="0"/>
          </a:p>
        </p:txBody>
      </p:sp>
      <p:sp>
        <p:nvSpPr>
          <p:cNvPr id="8990" name="Google Shape;8990;p38"/>
          <p:cNvSpPr txBox="1">
            <a:spLocks noGrp="1"/>
          </p:cNvSpPr>
          <p:nvPr>
            <p:ph type="title" idx="4294967295"/>
          </p:nvPr>
        </p:nvSpPr>
        <p:spPr>
          <a:xfrm>
            <a:off x="6052075" y="1181243"/>
            <a:ext cx="2448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Application </a:t>
            </a:r>
            <a:r>
              <a:rPr lang="en" sz="1500" dirty="0" smtClean="0"/>
              <a:t>WEB/mobile</a:t>
            </a:r>
            <a:endParaRPr sz="1500" dirty="0"/>
          </a:p>
        </p:txBody>
      </p:sp>
      <p:sp>
        <p:nvSpPr>
          <p:cNvPr id="8991" name="Google Shape;8991;p38"/>
          <p:cNvSpPr txBox="1"/>
          <p:nvPr/>
        </p:nvSpPr>
        <p:spPr>
          <a:xfrm>
            <a:off x="3919075" y="3591859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web qui explique les fonctionnalités de l’application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8992" name="Google Shape;8992;p38"/>
          <p:cNvSpPr txBox="1"/>
          <p:nvPr/>
        </p:nvSpPr>
        <p:spPr>
          <a:xfrm>
            <a:off x="6179975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destinée aux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clients</a:t>
            </a: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et les boutiquiers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9150" name="Google Shape;9150;p38"/>
          <p:cNvSpPr txBox="1"/>
          <p:nvPr/>
        </p:nvSpPr>
        <p:spPr>
          <a:xfrm>
            <a:off x="1373339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Espace de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gestion pour les administrateurs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3" l="10000" r="9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19" y="167201"/>
            <a:ext cx="2474842" cy="1856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8" grpId="0"/>
      <p:bldP spid="8989" grpId="0"/>
      <p:bldP spid="8990" grpId="0"/>
      <p:bldP spid="8991" grpId="0" animBg="1"/>
      <p:bldP spid="8992" grpId="0" animBg="1"/>
      <p:bldP spid="9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6" name="Google Shape;8886;p37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géoLocaliser  les boutiques</a:t>
            </a:r>
            <a:endParaRPr sz="1700" dirty="0"/>
          </a:p>
        </p:txBody>
      </p:sp>
      <p:sp>
        <p:nvSpPr>
          <p:cNvPr id="8887" name="Google Shape;8887;p37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8725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Rechercher les denrées par localité</a:t>
            </a:r>
            <a:endParaRPr sz="1600" dirty="0"/>
          </a:p>
        </p:txBody>
      </p:sp>
      <p:sp>
        <p:nvSpPr>
          <p:cNvPr id="8888" name="Google Shape;8888;p37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Permettre l’achat en ligne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9" name="Google Shape;8889;p37"/>
          <p:cNvSpPr txBox="1">
            <a:spLocks noGrp="1"/>
          </p:cNvSpPr>
          <p:nvPr>
            <p:ph type="title" idx="7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90" name="Google Shape;8890;p37"/>
          <p:cNvSpPr txBox="1">
            <a:spLocks noGrp="1"/>
          </p:cNvSpPr>
          <p:nvPr>
            <p:ph type="title" idx="8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891" name="Google Shape;8891;p37"/>
          <p:cNvSpPr txBox="1">
            <a:spLocks noGrp="1"/>
          </p:cNvSpPr>
          <p:nvPr>
            <p:ph type="title" idx="9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8897" name="Google Shape;8897;p37"/>
          <p:cNvGrpSpPr/>
          <p:nvPr/>
        </p:nvGrpSpPr>
        <p:grpSpPr>
          <a:xfrm flipH="1">
            <a:off x="7008230" y="612786"/>
            <a:ext cx="372314" cy="271228"/>
            <a:chOff x="496983" y="3034281"/>
            <a:chExt cx="217855" cy="158715"/>
          </a:xfrm>
        </p:grpSpPr>
        <p:sp>
          <p:nvSpPr>
            <p:cNvPr id="8898" name="Google Shape;889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37"/>
          <p:cNvGrpSpPr/>
          <p:nvPr/>
        </p:nvGrpSpPr>
        <p:grpSpPr>
          <a:xfrm>
            <a:off x="1763455" y="612786"/>
            <a:ext cx="372314" cy="271228"/>
            <a:chOff x="496983" y="3034281"/>
            <a:chExt cx="217855" cy="158715"/>
          </a:xfrm>
        </p:grpSpPr>
        <p:sp>
          <p:nvSpPr>
            <p:cNvPr id="8908" name="Google Shape;890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7" name="Google Shape;8917;p37"/>
          <p:cNvGrpSpPr/>
          <p:nvPr/>
        </p:nvGrpSpPr>
        <p:grpSpPr>
          <a:xfrm>
            <a:off x="6135769" y="3299677"/>
            <a:ext cx="1540624" cy="1164248"/>
            <a:chOff x="6107600" y="3299677"/>
            <a:chExt cx="1540624" cy="1164248"/>
          </a:xfrm>
        </p:grpSpPr>
        <p:sp>
          <p:nvSpPr>
            <p:cNvPr id="8918" name="Google Shape;8918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37"/>
          <p:cNvGrpSpPr/>
          <p:nvPr/>
        </p:nvGrpSpPr>
        <p:grpSpPr>
          <a:xfrm flipH="1">
            <a:off x="1467607" y="3299677"/>
            <a:ext cx="1540624" cy="1164248"/>
            <a:chOff x="6107600" y="3299677"/>
            <a:chExt cx="1540624" cy="1164248"/>
          </a:xfrm>
        </p:grpSpPr>
        <p:sp>
          <p:nvSpPr>
            <p:cNvPr id="8941" name="Google Shape;8941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859;p36"/>
          <p:cNvSpPr txBox="1">
            <a:spLocks/>
          </p:cNvSpPr>
          <p:nvPr/>
        </p:nvSpPr>
        <p:spPr>
          <a:xfrm>
            <a:off x="3260243" y="449201"/>
            <a:ext cx="3183439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2000" dirty="0" smtClean="0"/>
              <a:t>NOS OBJECTIFS</a:t>
            </a: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77" y="865226"/>
            <a:ext cx="2136166" cy="2032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6" grpId="0"/>
      <p:bldP spid="8887" grpId="0"/>
      <p:bldP spid="8888" grpId="0"/>
      <p:bldP spid="8889" grpId="0"/>
      <p:bldP spid="8890" grpId="0"/>
      <p:bldP spid="88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5" name="Google Shape;9155;p39"/>
          <p:cNvGrpSpPr/>
          <p:nvPr/>
        </p:nvGrpSpPr>
        <p:grpSpPr>
          <a:xfrm>
            <a:off x="3655450" y="3404850"/>
            <a:ext cx="4348975" cy="348900"/>
            <a:chOff x="3960250" y="3404850"/>
            <a:chExt cx="4348975" cy="348900"/>
          </a:xfrm>
        </p:grpSpPr>
        <p:sp>
          <p:nvSpPr>
            <p:cNvPr id="9156" name="Google Shape;9156;p39"/>
            <p:cNvSpPr/>
            <p:nvPr/>
          </p:nvSpPr>
          <p:spPr>
            <a:xfrm>
              <a:off x="3960250" y="3404850"/>
              <a:ext cx="4259720" cy="348899"/>
            </a:xfrm>
            <a:custGeom>
              <a:avLst/>
              <a:gdLst/>
              <a:ahLst/>
              <a:cxnLst/>
              <a:rect l="l" t="t" r="r" b="b"/>
              <a:pathLst>
                <a:path w="58901" h="8642" extrusionOk="0">
                  <a:moveTo>
                    <a:pt x="0" y="0"/>
                  </a:moveTo>
                  <a:lnTo>
                    <a:pt x="4331" y="4310"/>
                  </a:lnTo>
                  <a:lnTo>
                    <a:pt x="0" y="8641"/>
                  </a:lnTo>
                  <a:lnTo>
                    <a:pt x="58900" y="8641"/>
                  </a:lnTo>
                  <a:lnTo>
                    <a:pt x="54590" y="4310"/>
                  </a:lnTo>
                  <a:lnTo>
                    <a:pt x="58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39"/>
            <p:cNvSpPr/>
            <p:nvPr/>
          </p:nvSpPr>
          <p:spPr>
            <a:xfrm>
              <a:off x="6947825" y="3404850"/>
              <a:ext cx="13614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8" name="Google Shape;9158;p39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utilisons la méthode AGILE (Scrum)</a:t>
            </a:r>
            <a:endParaRPr dirty="0"/>
          </a:p>
        </p:txBody>
      </p:sp>
      <p:sp>
        <p:nvSpPr>
          <p:cNvPr id="9159" name="Google Shape;9159;p39"/>
          <p:cNvSpPr txBox="1">
            <a:spLocks noGrp="1"/>
          </p:cNvSpPr>
          <p:nvPr>
            <p:ph type="title"/>
          </p:nvPr>
        </p:nvSpPr>
        <p:spPr>
          <a:xfrm>
            <a:off x="3320800" y="1809750"/>
            <a:ext cx="45801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 utilisée</a:t>
            </a:r>
            <a:endParaRPr dirty="0"/>
          </a:p>
        </p:txBody>
      </p:sp>
      <p:grpSp>
        <p:nvGrpSpPr>
          <p:cNvPr id="9236" name="Google Shape;9236;p39"/>
          <p:cNvGrpSpPr/>
          <p:nvPr/>
        </p:nvGrpSpPr>
        <p:grpSpPr>
          <a:xfrm>
            <a:off x="572793" y="3061438"/>
            <a:ext cx="631719" cy="613313"/>
            <a:chOff x="442675" y="3019908"/>
            <a:chExt cx="433248" cy="420625"/>
          </a:xfrm>
        </p:grpSpPr>
        <p:sp>
          <p:nvSpPr>
            <p:cNvPr id="9237" name="Google Shape;9237;p39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1" name="Google Shape;9241;p39"/>
          <p:cNvSpPr/>
          <p:nvPr/>
        </p:nvSpPr>
        <p:spPr>
          <a:xfrm>
            <a:off x="922451" y="2539474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3" name="Google Shape;9273;p39"/>
          <p:cNvSpPr/>
          <p:nvPr/>
        </p:nvSpPr>
        <p:spPr>
          <a:xfrm>
            <a:off x="3219525" y="4218675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4" name="Google Shape;9274;p39"/>
          <p:cNvSpPr/>
          <p:nvPr/>
        </p:nvSpPr>
        <p:spPr>
          <a:xfrm>
            <a:off x="2630600" y="742200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5" name="Google Shape;9275;p39"/>
          <p:cNvSpPr/>
          <p:nvPr/>
        </p:nvSpPr>
        <p:spPr>
          <a:xfrm>
            <a:off x="5669376" y="15310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6" name="Google Shape;9276;p39"/>
          <p:cNvSpPr/>
          <p:nvPr/>
        </p:nvSpPr>
        <p:spPr>
          <a:xfrm>
            <a:off x="2050575" y="2463300"/>
            <a:ext cx="122625" cy="190500"/>
          </a:xfrm>
          <a:custGeom>
            <a:avLst/>
            <a:gdLst/>
            <a:ahLst/>
            <a:cxnLst/>
            <a:rect l="l" t="t" r="r" b="b"/>
            <a:pathLst>
              <a:path w="4905" h="7620" extrusionOk="0">
                <a:moveTo>
                  <a:pt x="1309" y="7310"/>
                </a:moveTo>
                <a:lnTo>
                  <a:pt x="0" y="7620"/>
                </a:lnTo>
                <a:lnTo>
                  <a:pt x="261" y="5572"/>
                </a:lnTo>
                <a:lnTo>
                  <a:pt x="738" y="2119"/>
                </a:lnTo>
                <a:lnTo>
                  <a:pt x="1190" y="0"/>
                </a:lnTo>
                <a:lnTo>
                  <a:pt x="4905" y="357"/>
                </a:lnTo>
                <a:lnTo>
                  <a:pt x="2643" y="66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2" name="Google Shape;9242;p39"/>
          <p:cNvGrpSpPr/>
          <p:nvPr/>
        </p:nvGrpSpPr>
        <p:grpSpPr>
          <a:xfrm rot="2123348" flipH="1">
            <a:off x="1341523" y="1462735"/>
            <a:ext cx="1605772" cy="799996"/>
            <a:chOff x="4266650" y="1004263"/>
            <a:chExt cx="1605846" cy="800033"/>
          </a:xfrm>
        </p:grpSpPr>
        <p:sp>
          <p:nvSpPr>
            <p:cNvPr id="53" name="Google Shape;9243;p39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44;p39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45;p39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46;p39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47;p39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48;p39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49;p39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50;p39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51;p39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52;p39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53;p39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54;p39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55;p39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256;p39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257;p39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58;p39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259;p39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60;p39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61;p39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62;p39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63;p39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64;p39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65;p39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66;p39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67;p39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68;p39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69;p39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270;p39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271;p39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72;p39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story of St Patrick by Slidesgo">
  <a:themeElements>
    <a:clrScheme name="Simple Light">
      <a:dk1>
        <a:srgbClr val="2D9537"/>
      </a:dk1>
      <a:lt1>
        <a:srgbClr val="277D34"/>
      </a:lt1>
      <a:dk2>
        <a:srgbClr val="0B4925"/>
      </a:dk2>
      <a:lt2>
        <a:srgbClr val="083D20"/>
      </a:lt2>
      <a:accent1>
        <a:srgbClr val="042613"/>
      </a:accent1>
      <a:accent2>
        <a:srgbClr val="F6F6F7"/>
      </a:accent2>
      <a:accent3>
        <a:srgbClr val="FFF3C5"/>
      </a:accent3>
      <a:accent4>
        <a:srgbClr val="F6A81B"/>
      </a:accent4>
      <a:accent5>
        <a:srgbClr val="FFFFFF"/>
      </a:accent5>
      <a:accent6>
        <a:srgbClr val="FFFFFF"/>
      </a:accent6>
      <a:hlink>
        <a:srgbClr val="FFF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</TotalTime>
  <Words>454</Words>
  <Application>Microsoft Office PowerPoint</Application>
  <PresentationFormat>Affichage à l'écran (16:9)</PresentationFormat>
  <Paragraphs>70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Metrophobic</vt:lpstr>
      <vt:lpstr>Anaheim</vt:lpstr>
      <vt:lpstr>Bebas Neue</vt:lpstr>
      <vt:lpstr>Castellar</vt:lpstr>
      <vt:lpstr>Wingdings</vt:lpstr>
      <vt:lpstr>Bungee</vt:lpstr>
      <vt:lpstr>Arial</vt:lpstr>
      <vt:lpstr>Darker Grotesque SemiBold</vt:lpstr>
      <vt:lpstr>Times New Roman</vt:lpstr>
      <vt:lpstr>History of St Patrick by Slidesgo</vt:lpstr>
      <vt:lpstr>Présentation PowerPoint</vt:lpstr>
      <vt:lpstr>MES DENREES “SUMA”</vt:lpstr>
      <vt:lpstr>LA Presentation en 5 etapes</vt:lpstr>
      <vt:lpstr>1- Contexte du projet</vt:lpstr>
      <vt:lpstr>problematique</vt:lpstr>
      <vt:lpstr>Présentation PowerPoint</vt:lpstr>
      <vt:lpstr>Application web dashboard</vt:lpstr>
      <vt:lpstr>géoLocaliser  les boutiques</vt:lpstr>
      <vt:lpstr>Méthodologie utilisée</vt:lpstr>
      <vt:lpstr>2 – ANNALYSE CONCEPTUELLE</vt:lpstr>
      <vt:lpstr>Diagrammes des cas d'utilisation </vt:lpstr>
      <vt:lpstr>Espace Boutiquier </vt:lpstr>
      <vt:lpstr> Diagramme de classes  </vt:lpstr>
      <vt:lpstr>Diagramme de séquence </vt:lpstr>
      <vt:lpstr>Procédure de commande </vt:lpstr>
      <vt:lpstr>Validation des boutiques  </vt:lpstr>
      <vt:lpstr>3- Environnements techniques</vt:lpstr>
      <vt:lpstr>4 - MAQUETTES</vt:lpstr>
      <vt:lpstr> – solutions </vt:lpstr>
      <vt:lpstr>conclusion</vt:lpstr>
      <vt:lpstr>nous vous remercions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 DENREES “SUMA”</dc:title>
  <dc:creator>Fadiala Sidibé</dc:creator>
  <cp:lastModifiedBy>Fadiala Sidibé</cp:lastModifiedBy>
  <cp:revision>64</cp:revision>
  <dcterms:modified xsi:type="dcterms:W3CDTF">2022-04-05T16:54:55Z</dcterms:modified>
</cp:coreProperties>
</file>